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Lst>
  <p:sldSz cy="6858000" cx="12192000"/>
  <p:notesSz cx="13716000" cy="24384000"/>
  <p:embeddedFontLst>
    <p:embeddedFont>
      <p:font typeface="EB Garamond"/>
      <p:regular r:id="rId20"/>
      <p:bold r:id="rId21"/>
      <p:italic r:id="rId22"/>
      <p:boldItalic r:id="rId23"/>
    </p:embeddedFont>
    <p:embeddedFont>
      <p:font typeface="Arial Black"/>
      <p:regular r:id="rId24"/>
    </p:embeddedFont>
    <p:embeddedFont>
      <p:font typeface="Montserrat ExtraBold"/>
      <p:bold r:id="rId25"/>
      <p:boldItalic r:id="rId26"/>
    </p:embeddedFont>
    <p:embeddedFont>
      <p:font typeface="Lexend Black"/>
      <p:bold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p15:clr>
            <a:srgbClr val="A4A3A4"/>
          </p15:clr>
        </p15:guide>
        <p15:guide id="2" pos="456">
          <p15:clr>
            <a:srgbClr val="A4A3A4"/>
          </p15:clr>
        </p15:guide>
        <p15:guide id="3" orient="horz" pos="2616">
          <p15:clr>
            <a:srgbClr val="A4A3A4"/>
          </p15:clr>
        </p15:guide>
        <p15:guide id="4" orient="horz" pos="3264">
          <p15:clr>
            <a:srgbClr val="A4A3A4"/>
          </p15:clr>
        </p15:guide>
        <p15:guide id="5" pos="6912">
          <p15:clr>
            <a:srgbClr val="A4A3A4"/>
          </p15:clr>
        </p15:guide>
        <p15:guide id="6" orient="horz" pos="2136">
          <p15:clr>
            <a:srgbClr val="A4A3A4"/>
          </p15:clr>
        </p15:guide>
        <p15:guide id="7" orient="horz" pos="4008">
          <p15:clr>
            <a:srgbClr val="A4A3A4"/>
          </p15:clr>
        </p15:guide>
        <p15:guide id="8" orient="horz" pos="1152">
          <p15:clr>
            <a:srgbClr val="A4A3A4"/>
          </p15:clr>
        </p15:guide>
        <p15:guide id="9" orient="horz" pos="2352">
          <p15:clr>
            <a:srgbClr val="A4A3A4"/>
          </p15:clr>
        </p15:guide>
        <p15:guide id="10" orient="horz" pos="1512">
          <p15:clr>
            <a:srgbClr val="A4A3A4"/>
          </p15:clr>
        </p15:guide>
        <p15:guide id="11" pos="7680">
          <p15:clr>
            <a:srgbClr val="A4A3A4"/>
          </p15:clr>
        </p15:guide>
        <p15:guide id="12" pos="6696">
          <p15:clr>
            <a:srgbClr val="A4A3A4"/>
          </p15:clr>
        </p15:guide>
        <p15:guide id="13" pos="1008">
          <p15:clr>
            <a:srgbClr val="A4A3A4"/>
          </p15:clr>
        </p15:guide>
        <p15:guide id="14" pos="1584">
          <p15:clr>
            <a:srgbClr val="A4A3A4"/>
          </p15:clr>
        </p15:guide>
        <p15:guide id="15" pos="2136">
          <p15:clr>
            <a:srgbClr val="A4A3A4"/>
          </p15:clr>
        </p15:guide>
        <p15:guide id="16" pos="2760">
          <p15:clr>
            <a:srgbClr val="A4A3A4"/>
          </p15:clr>
        </p15:guide>
        <p15:guide id="17" pos="3288">
          <p15:clr>
            <a:srgbClr val="A4A3A4"/>
          </p15:clr>
        </p15:guide>
        <p15:guide id="18" pos="4032">
          <p15:clr>
            <a:srgbClr val="A4A3A4"/>
          </p15:clr>
        </p15:guide>
        <p15:guide id="19" pos="4392">
          <p15:clr>
            <a:srgbClr val="A4A3A4"/>
          </p15:clr>
        </p15:guide>
        <p15:guide id="20" pos="4944">
          <p15:clr>
            <a:srgbClr val="A4A3A4"/>
          </p15:clr>
        </p15:guide>
        <p15:guide id="21" pos="5544">
          <p15:clr>
            <a:srgbClr val="A4A3A4"/>
          </p15:clr>
        </p15:guide>
        <p15:guide id="22" pos="6072">
          <p15:clr>
            <a:srgbClr val="A4A3A4"/>
          </p15:clr>
        </p15:guide>
        <p15:guide id="23" orient="horz" pos="2448">
          <p15:clr>
            <a:srgbClr val="A4A3A4"/>
          </p15:clr>
        </p15:guide>
        <p15:guide id="24" orient="horz" pos="960">
          <p15:clr>
            <a:srgbClr val="A4A3A4"/>
          </p15:clr>
        </p15:guide>
        <p15:guide id="25" pos="5256">
          <p15:clr>
            <a:srgbClr val="A4A3A4"/>
          </p15:clr>
        </p15:guide>
        <p15:guide id="26" pos="7261">
          <p15:clr>
            <a:srgbClr val="A4A3A4"/>
          </p15:clr>
        </p15:guide>
      </p15:sldGuideLst>
    </p:ext>
    <p:ext uri="GoogleSlidesCustomDataVersion2">
      <go:slidesCustomData xmlns:go="http://customooxmlschemas.google.com/" r:id="rId28" roundtripDataSignature="AMtx7mje2irkbxWSpnJvLUHCczcLVf9cP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5C2BA5F6-18F3-40F0-AB5B-6BB59AB90D03}">
  <a:tblStyle styleId="{5C2BA5F6-18F3-40F0-AB5B-6BB59AB90D03}" styleName="Table_0">
    <a:wholeTbl>
      <a:tcTxStyle b="off" i="off">
        <a:font>
          <a:latin typeface="Arial"/>
          <a:ea typeface="Arial"/>
          <a:cs typeface="Arial"/>
        </a:font>
        <a:srgbClr val="000000"/>
      </a:tcTxStyle>
      <a:tcStyle>
        <a:tcBdr>
          <a:left>
            <a:ln cap="flat" cmpd="sng" w="9525">
              <a:solidFill>
                <a:srgbClr val="000000"/>
              </a:solidFill>
              <a:prstDash val="solid"/>
              <a:round/>
              <a:headEnd len="sm" w="sm" type="none"/>
              <a:tailEnd len="sm" w="sm" type="none"/>
            </a:ln>
          </a:left>
          <a:right>
            <a:ln cap="flat" cmpd="sng" w="9525">
              <a:solidFill>
                <a:srgbClr val="000000"/>
              </a:solidFill>
              <a:prstDash val="solid"/>
              <a:round/>
              <a:headEnd len="sm" w="sm" type="none"/>
              <a:tailEnd len="sm" w="sm" type="none"/>
            </a:ln>
          </a:right>
          <a:top>
            <a:ln cap="flat" cmpd="sng" w="9525">
              <a:solidFill>
                <a:srgbClr val="000000"/>
              </a:solidFill>
              <a:prstDash val="solid"/>
              <a:round/>
              <a:headEnd len="sm" w="sm" type="none"/>
              <a:tailEnd len="sm" w="sm" type="none"/>
            </a:ln>
          </a:top>
          <a:bottom>
            <a:ln cap="flat" cmpd="sng" w="9525">
              <a:solidFill>
                <a:srgbClr val="000000"/>
              </a:solidFill>
              <a:prstDash val="solid"/>
              <a:round/>
              <a:headEnd len="sm" w="sm" type="none"/>
              <a:tailEnd len="sm" w="sm" type="none"/>
            </a:ln>
          </a:bottom>
          <a:insideH>
            <a:ln cap="flat" cmpd="sng" w="9525">
              <a:solidFill>
                <a:srgbClr val="000000"/>
              </a:solidFill>
              <a:prstDash val="solid"/>
              <a:round/>
              <a:headEnd len="sm" w="sm" type="none"/>
              <a:tailEnd len="sm" w="sm" type="none"/>
            </a:ln>
          </a:insideH>
          <a:insideV>
            <a:ln cap="flat" cmpd="sng" w="9525">
              <a:solidFill>
                <a:srgbClr val="000000"/>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 styleId="{A65DD33C-8890-4446-9291-568495E30810}" styleName="Table_1">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guide pos="456"/>
        <p:guide pos="2616" orient="horz"/>
        <p:guide pos="3264" orient="horz"/>
        <p:guide pos="6912"/>
        <p:guide pos="2136" orient="horz"/>
        <p:guide pos="4008" orient="horz"/>
        <p:guide pos="1152" orient="horz"/>
        <p:guide pos="2352" orient="horz"/>
        <p:guide pos="1512" orient="horz"/>
        <p:guide pos="7680"/>
        <p:guide pos="6696"/>
        <p:guide pos="1008"/>
        <p:guide pos="1584"/>
        <p:guide pos="2136"/>
        <p:guide pos="2760"/>
        <p:guide pos="3288"/>
        <p:guide pos="4032"/>
        <p:guide pos="4392"/>
        <p:guide pos="4944"/>
        <p:guide pos="5544"/>
        <p:guide pos="6072"/>
        <p:guide pos="2448" orient="horz"/>
        <p:guide pos="960" orient="horz"/>
        <p:guide pos="5256"/>
        <p:guide pos="7261"/>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EBGaramond-regular.fntdata"/><Relationship Id="rId22" Type="http://schemas.openxmlformats.org/officeDocument/2006/relationships/font" Target="fonts/EBGaramond-italic.fntdata"/><Relationship Id="rId21" Type="http://schemas.openxmlformats.org/officeDocument/2006/relationships/font" Target="fonts/EBGaramond-bold.fntdata"/><Relationship Id="rId24" Type="http://schemas.openxmlformats.org/officeDocument/2006/relationships/font" Target="fonts/ArialBlack-regular.fntdata"/><Relationship Id="rId23" Type="http://schemas.openxmlformats.org/officeDocument/2006/relationships/font" Target="fonts/EBGaramond-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MontserratExtraBold-boldItalic.fntdata"/><Relationship Id="rId25" Type="http://schemas.openxmlformats.org/officeDocument/2006/relationships/font" Target="fonts/MontserratExtraBold-bold.fntdata"/><Relationship Id="rId28" Type="http://customschemas.google.com/relationships/presentationmetadata" Target="metadata"/><Relationship Id="rId27" Type="http://schemas.openxmlformats.org/officeDocument/2006/relationships/font" Target="fonts/LexendBlack-bold.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2286450" y="1828800"/>
            <a:ext cx="9144450" cy="9144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1371600" y="11582400"/>
            <a:ext cx="10972800" cy="10972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p1:notes"/>
          <p:cNvSpPr txBox="1"/>
          <p:nvPr>
            <p:ph idx="1" type="body"/>
          </p:nvPr>
        </p:nvSpPr>
        <p:spPr>
          <a:xfrm>
            <a:off x="1371600" y="11582400"/>
            <a:ext cx="10972800" cy="10972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49" name="Google Shape;249;p1:notes"/>
          <p:cNvSpPr/>
          <p:nvPr>
            <p:ph idx="2" type="sldImg"/>
          </p:nvPr>
        </p:nvSpPr>
        <p:spPr>
          <a:xfrm>
            <a:off x="2286450" y="1828800"/>
            <a:ext cx="9144450" cy="9144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g2964e980999_0_6:notes"/>
          <p:cNvSpPr/>
          <p:nvPr>
            <p:ph idx="2" type="sldImg"/>
          </p:nvPr>
        </p:nvSpPr>
        <p:spPr>
          <a:xfrm>
            <a:off x="762000" y="1828800"/>
            <a:ext cx="12192000" cy="9144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4" name="Google Shape;314;g2964e980999_0_6:notes"/>
          <p:cNvSpPr txBox="1"/>
          <p:nvPr>
            <p:ph idx="1" type="body"/>
          </p:nvPr>
        </p:nvSpPr>
        <p:spPr>
          <a:xfrm>
            <a:off x="1371600" y="11582400"/>
            <a:ext cx="10972800" cy="10972800"/>
          </a:xfrm>
          <a:prstGeom prst="rect">
            <a:avLst/>
          </a:prstGeom>
          <a:noFill/>
          <a:ln>
            <a:noFill/>
          </a:ln>
        </p:spPr>
        <p:txBody>
          <a:bodyPr anchorCtr="0" anchor="t" bIns="203175" lIns="203175" spcFirstLastPara="1" rIns="203175" wrap="square" tIns="203175">
            <a:noAutofit/>
          </a:bodyPr>
          <a:lstStyle/>
          <a:p>
            <a:pPr indent="0" lvl="0" marL="0" rtl="0" algn="l">
              <a:lnSpc>
                <a:spcPct val="100000"/>
              </a:lnSpc>
              <a:spcBef>
                <a:spcPts val="0"/>
              </a:spcBef>
              <a:spcAft>
                <a:spcPts val="0"/>
              </a:spcAft>
              <a:buSzPts val="2400"/>
              <a:buNone/>
            </a:pPr>
            <a:r>
              <a:rPr lang="en-US"/>
              <a:t>Ms. Stifler or Mr. Mathis will read this for you</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g2964e980999_0_12:notes"/>
          <p:cNvSpPr/>
          <p:nvPr>
            <p:ph idx="2" type="sldImg"/>
          </p:nvPr>
        </p:nvSpPr>
        <p:spPr>
          <a:xfrm>
            <a:off x="762000" y="1828800"/>
            <a:ext cx="12192000" cy="9144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1" name="Google Shape;321;g2964e980999_0_12:notes"/>
          <p:cNvSpPr txBox="1"/>
          <p:nvPr>
            <p:ph idx="1" type="body"/>
          </p:nvPr>
        </p:nvSpPr>
        <p:spPr>
          <a:xfrm>
            <a:off x="1371600" y="11582400"/>
            <a:ext cx="10972800" cy="10972800"/>
          </a:xfrm>
          <a:prstGeom prst="rect">
            <a:avLst/>
          </a:prstGeom>
          <a:noFill/>
          <a:ln>
            <a:noFill/>
          </a:ln>
        </p:spPr>
        <p:txBody>
          <a:bodyPr anchorCtr="0" anchor="t" bIns="203175" lIns="203175" spcFirstLastPara="1" rIns="203175" wrap="square" tIns="203175">
            <a:noAutofit/>
          </a:bodyPr>
          <a:lstStyle/>
          <a:p>
            <a:pPr indent="0" lvl="0" marL="0" rtl="0" algn="l">
              <a:lnSpc>
                <a:spcPct val="100000"/>
              </a:lnSpc>
              <a:spcBef>
                <a:spcPts val="0"/>
              </a:spcBef>
              <a:spcAft>
                <a:spcPts val="0"/>
              </a:spcAft>
              <a:buSzPts val="2400"/>
              <a:buNone/>
            </a:pPr>
            <a:r>
              <a:rPr b="1" lang="en-US"/>
              <a:t>SAY:</a:t>
            </a:r>
            <a:endParaRPr/>
          </a:p>
          <a:p>
            <a:pPr indent="0" lvl="0" marL="0" rtl="0" algn="l">
              <a:lnSpc>
                <a:spcPct val="100000"/>
              </a:lnSpc>
              <a:spcBef>
                <a:spcPts val="0"/>
              </a:spcBef>
              <a:spcAft>
                <a:spcPts val="0"/>
              </a:spcAft>
              <a:buSzPts val="2400"/>
              <a:buNone/>
            </a:pPr>
            <a:r>
              <a:rPr lang="en-US"/>
              <a:t>Now we will make time for public comment.  Remember our public comment protocol is.</a:t>
            </a:r>
            <a:endParaRPr/>
          </a:p>
          <a:p>
            <a:pPr indent="0" lvl="0" marL="0" rtl="0" algn="l">
              <a:lnSpc>
                <a:spcPct val="100000"/>
              </a:lnSpc>
              <a:spcBef>
                <a:spcPts val="0"/>
              </a:spcBef>
              <a:spcAft>
                <a:spcPts val="0"/>
              </a:spcAft>
              <a:buSzPts val="2400"/>
              <a:buNone/>
            </a:pPr>
            <a:r>
              <a:rPr lang="en-US"/>
              <a:t>(If no public are present, move forward)</a:t>
            </a:r>
            <a:endParaRPr/>
          </a:p>
          <a:p>
            <a:pPr indent="0" lvl="0" marL="0" rtl="0" algn="l">
              <a:lnSpc>
                <a:spcPct val="100000"/>
              </a:lnSpc>
              <a:spcBef>
                <a:spcPts val="0"/>
              </a:spcBef>
              <a:spcAft>
                <a:spcPts val="0"/>
              </a:spcAft>
              <a:buSzPts val="2400"/>
              <a:buNone/>
            </a:pPr>
            <a:r>
              <a:t/>
            </a:r>
            <a:endParaRPr/>
          </a:p>
          <a:p>
            <a:pPr indent="0" lvl="0" marL="0" rtl="0" algn="ctr">
              <a:lnSpc>
                <a:spcPct val="115000"/>
              </a:lnSpc>
              <a:spcBef>
                <a:spcPts val="700"/>
              </a:spcBef>
              <a:spcAft>
                <a:spcPts val="0"/>
              </a:spcAft>
              <a:buClr>
                <a:schemeClr val="dk1"/>
              </a:buClr>
              <a:buSzPts val="1100"/>
              <a:buFont typeface="Arial"/>
              <a:buNone/>
            </a:pPr>
            <a:r>
              <a:rPr i="1" lang="en-US" sz="1200">
                <a:solidFill>
                  <a:srgbClr val="4C4C4C"/>
                </a:solidFill>
                <a:highlight>
                  <a:srgbClr val="FFFFFF"/>
                </a:highlight>
                <a:latin typeface="Calibri"/>
                <a:ea typeface="Calibri"/>
                <a:cs typeface="Calibri"/>
                <a:sym typeface="Calibri"/>
              </a:rPr>
              <a:t>Opportunities for public comment shall be provided at least four (4) times in a school/fiscal year and noted on the GO Team’s webpage and meeting agenda</a:t>
            </a:r>
            <a:endParaRPr i="1" sz="1200">
              <a:solidFill>
                <a:srgbClr val="4C4C4C"/>
              </a:solidFill>
              <a:highlight>
                <a:srgbClr val="FFFFFF"/>
              </a:highlight>
              <a:latin typeface="Calibri"/>
              <a:ea typeface="Calibri"/>
              <a:cs typeface="Calibri"/>
              <a:sym typeface="Calibri"/>
            </a:endParaRPr>
          </a:p>
          <a:p>
            <a:pPr indent="0" lvl="0" marL="0" rtl="0" algn="ctr">
              <a:lnSpc>
                <a:spcPct val="115000"/>
              </a:lnSpc>
              <a:spcBef>
                <a:spcPts val="700"/>
              </a:spcBef>
              <a:spcAft>
                <a:spcPts val="0"/>
              </a:spcAft>
              <a:buClr>
                <a:schemeClr val="dk1"/>
              </a:buClr>
              <a:buSzPts val="1100"/>
              <a:buFont typeface="Arial"/>
              <a:buNone/>
            </a:pPr>
            <a:r>
              <a:rPr i="1" lang="en-US" sz="1200">
                <a:solidFill>
                  <a:srgbClr val="4C4C4C"/>
                </a:solidFill>
                <a:highlight>
                  <a:srgbClr val="FFFFFF"/>
                </a:highlight>
                <a:latin typeface="Calibri"/>
                <a:ea typeface="Calibri"/>
                <a:cs typeface="Calibri"/>
                <a:sym typeface="Calibri"/>
              </a:rPr>
              <a:t> GO Team members will not provide responses or engage in direct conversation during public comment</a:t>
            </a:r>
            <a:endParaRPr i="1" sz="1200">
              <a:solidFill>
                <a:srgbClr val="4C4C4C"/>
              </a:solidFill>
              <a:highlight>
                <a:srgbClr val="FFFFFF"/>
              </a:highlight>
              <a:latin typeface="Calibri"/>
              <a:ea typeface="Calibri"/>
              <a:cs typeface="Calibri"/>
              <a:sym typeface="Calibri"/>
            </a:endParaRPr>
          </a:p>
          <a:p>
            <a:pPr indent="0" lvl="0" marL="0" rtl="0" algn="ctr">
              <a:lnSpc>
                <a:spcPct val="115000"/>
              </a:lnSpc>
              <a:spcBef>
                <a:spcPts val="700"/>
              </a:spcBef>
              <a:spcAft>
                <a:spcPts val="0"/>
              </a:spcAft>
              <a:buClr>
                <a:schemeClr val="dk1"/>
              </a:buClr>
              <a:buSzPts val="1100"/>
              <a:buFont typeface="Arial"/>
              <a:buNone/>
            </a:pPr>
            <a:r>
              <a:rPr i="1" lang="en-US" sz="1200">
                <a:solidFill>
                  <a:srgbClr val="4C4C4C"/>
                </a:solidFill>
                <a:highlight>
                  <a:srgbClr val="FFFFFF"/>
                </a:highlight>
                <a:latin typeface="Calibri"/>
                <a:ea typeface="Calibri"/>
                <a:cs typeface="Calibri"/>
                <a:sym typeface="Calibri"/>
              </a:rPr>
              <a:t>Each GO Team will determine a consistent method for receiving public comments and for parents and other citizens to sign up to address the team</a:t>
            </a:r>
            <a:endParaRPr i="1" sz="1200">
              <a:solidFill>
                <a:srgbClr val="4C4C4C"/>
              </a:solidFill>
              <a:highlight>
                <a:srgbClr val="FFFFFF"/>
              </a:highlight>
              <a:latin typeface="Calibri"/>
              <a:ea typeface="Calibri"/>
              <a:cs typeface="Calibri"/>
              <a:sym typeface="Calibri"/>
            </a:endParaRPr>
          </a:p>
          <a:p>
            <a:pPr indent="0" lvl="0" marL="0" rtl="0" algn="ctr">
              <a:lnSpc>
                <a:spcPct val="115000"/>
              </a:lnSpc>
              <a:spcBef>
                <a:spcPts val="700"/>
              </a:spcBef>
              <a:spcAft>
                <a:spcPts val="0"/>
              </a:spcAft>
              <a:buClr>
                <a:schemeClr val="dk1"/>
              </a:buClr>
              <a:buSzPts val="1100"/>
              <a:buFont typeface="Arial"/>
              <a:buNone/>
            </a:pPr>
            <a:r>
              <a:rPr i="1" lang="en-US" sz="1200">
                <a:solidFill>
                  <a:srgbClr val="4C4C4C"/>
                </a:solidFill>
                <a:highlight>
                  <a:srgbClr val="FFFFFF"/>
                </a:highlight>
                <a:latin typeface="Calibri"/>
                <a:ea typeface="Calibri"/>
                <a:cs typeface="Calibri"/>
                <a:sym typeface="Calibri"/>
              </a:rPr>
              <a:t>At least 20 minutes of time will be allotted for the public to make comments at meetings where public comment is permitted</a:t>
            </a:r>
            <a:endParaRPr i="1" sz="1200">
              <a:solidFill>
                <a:srgbClr val="4C4C4C"/>
              </a:solidFill>
              <a:highlight>
                <a:srgbClr val="FFFFFF"/>
              </a:highlight>
              <a:latin typeface="Calibri"/>
              <a:ea typeface="Calibri"/>
              <a:cs typeface="Calibri"/>
              <a:sym typeface="Calibri"/>
            </a:endParaRPr>
          </a:p>
          <a:p>
            <a:pPr indent="0" lvl="0" marL="0" rtl="0" algn="ctr">
              <a:lnSpc>
                <a:spcPct val="115000"/>
              </a:lnSpc>
              <a:spcBef>
                <a:spcPts val="700"/>
              </a:spcBef>
              <a:spcAft>
                <a:spcPts val="0"/>
              </a:spcAft>
              <a:buClr>
                <a:schemeClr val="dk1"/>
              </a:buClr>
              <a:buSzPts val="1100"/>
              <a:buFont typeface="Arial"/>
              <a:buNone/>
            </a:pPr>
            <a:r>
              <a:rPr i="1" lang="en-US" sz="1200">
                <a:solidFill>
                  <a:srgbClr val="4C4C4C"/>
                </a:solidFill>
                <a:highlight>
                  <a:srgbClr val="FFFFFF"/>
                </a:highlight>
                <a:latin typeface="Calibri"/>
                <a:ea typeface="Calibri"/>
                <a:cs typeface="Calibri"/>
                <a:sym typeface="Calibri"/>
              </a:rPr>
              <a:t>The public will receive at least 2 business days’ notice of the Public Comment Protocol</a:t>
            </a:r>
            <a:endParaRPr i="1" sz="1200">
              <a:solidFill>
                <a:srgbClr val="4C4C4C"/>
              </a:solidFill>
              <a:highlight>
                <a:srgbClr val="FFFFFF"/>
              </a:highlight>
              <a:latin typeface="Calibri"/>
              <a:ea typeface="Calibri"/>
              <a:cs typeface="Calibri"/>
              <a:sym typeface="Calibri"/>
            </a:endParaRPr>
          </a:p>
          <a:p>
            <a:pPr indent="0" lvl="0" marL="0" rtl="0" algn="l">
              <a:lnSpc>
                <a:spcPct val="100000"/>
              </a:lnSpc>
              <a:spcBef>
                <a:spcPts val="0"/>
              </a:spcBef>
              <a:spcAft>
                <a:spcPts val="0"/>
              </a:spcAft>
              <a:buSzPts val="24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g284e008627f_0_1439:notes"/>
          <p:cNvSpPr/>
          <p:nvPr>
            <p:ph idx="2" type="sldImg"/>
          </p:nvPr>
        </p:nvSpPr>
        <p:spPr>
          <a:xfrm>
            <a:off x="762600" y="1828800"/>
            <a:ext cx="12192000" cy="9144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9" name="Google Shape;329;g284e008627f_0_1439:notes"/>
          <p:cNvSpPr txBox="1"/>
          <p:nvPr>
            <p:ph idx="1" type="body"/>
          </p:nvPr>
        </p:nvSpPr>
        <p:spPr>
          <a:xfrm>
            <a:off x="1371600" y="11582400"/>
            <a:ext cx="10972800" cy="10972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Read </a:t>
            </a:r>
            <a:r>
              <a:rPr lang="en-US"/>
              <a:t>Announcements</a:t>
            </a:r>
            <a:r>
              <a:rPr lang="en-US"/>
              <a:t>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g284e008627f_0_1375:notes"/>
          <p:cNvSpPr/>
          <p:nvPr>
            <p:ph idx="2" type="sldImg"/>
          </p:nvPr>
        </p:nvSpPr>
        <p:spPr>
          <a:xfrm>
            <a:off x="762600" y="1828800"/>
            <a:ext cx="12192000" cy="9144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8" name="Google Shape;338;g284e008627f_0_1375:notes"/>
          <p:cNvSpPr txBox="1"/>
          <p:nvPr>
            <p:ph idx="1" type="body"/>
          </p:nvPr>
        </p:nvSpPr>
        <p:spPr>
          <a:xfrm>
            <a:off x="1371600" y="11582400"/>
            <a:ext cx="10972800" cy="10972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US"/>
              <a:t>SAY:</a:t>
            </a:r>
            <a:r>
              <a:rPr lang="en-US"/>
              <a:t> If all hearts and minds are clear,</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US"/>
              <a:t>Do we have a motion to adjourn the meeting?</a:t>
            </a:r>
            <a:endParaRPr/>
          </a:p>
          <a:p>
            <a:pPr indent="0" lvl="0" marL="0" rtl="0" algn="l">
              <a:lnSpc>
                <a:spcPct val="100000"/>
              </a:lnSpc>
              <a:spcBef>
                <a:spcPts val="0"/>
              </a:spcBef>
              <a:spcAft>
                <a:spcPts val="0"/>
              </a:spcAft>
              <a:buSzPts val="1100"/>
              <a:buNone/>
            </a:pPr>
            <a:r>
              <a:rPr lang="en-US"/>
              <a:t>Do we have a second?</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US"/>
              <a:t>Thank you! Have a great evening</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284e008627f_0_1503:notes"/>
          <p:cNvSpPr/>
          <p:nvPr>
            <p:ph idx="2" type="sldImg"/>
          </p:nvPr>
        </p:nvSpPr>
        <p:spPr>
          <a:xfrm>
            <a:off x="762000" y="1828800"/>
            <a:ext cx="12192000" cy="9144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5" name="Google Shape;255;g284e008627f_0_1503:notes"/>
          <p:cNvSpPr txBox="1"/>
          <p:nvPr>
            <p:ph idx="1" type="body"/>
          </p:nvPr>
        </p:nvSpPr>
        <p:spPr>
          <a:xfrm>
            <a:off x="1371600" y="11582400"/>
            <a:ext cx="10972800" cy="10972800"/>
          </a:xfrm>
          <a:prstGeom prst="rect">
            <a:avLst/>
          </a:prstGeom>
          <a:noFill/>
          <a:ln>
            <a:noFill/>
          </a:ln>
        </p:spPr>
        <p:txBody>
          <a:bodyPr anchorCtr="0" anchor="t" bIns="203175" lIns="203175" spcFirstLastPara="1" rIns="203175" wrap="square" tIns="203175">
            <a:noAutofit/>
          </a:bodyPr>
          <a:lstStyle/>
          <a:p>
            <a:pPr indent="0" lvl="0" marL="0" rtl="0" algn="l">
              <a:lnSpc>
                <a:spcPct val="100000"/>
              </a:lnSpc>
              <a:spcBef>
                <a:spcPts val="0"/>
              </a:spcBef>
              <a:spcAft>
                <a:spcPts val="0"/>
              </a:spcAft>
              <a:buSzPts val="2400"/>
              <a:buNone/>
            </a:pPr>
            <a:r>
              <a:rPr b="1" lang="en-US">
                <a:solidFill>
                  <a:schemeClr val="dk1"/>
                </a:solidFill>
              </a:rPr>
              <a:t>Take roll by calling each member’s name.  </a:t>
            </a:r>
            <a:endParaRPr b="1">
              <a:solidFill>
                <a:schemeClr val="dk1"/>
              </a:solidFill>
            </a:endParaRPr>
          </a:p>
          <a:p>
            <a:pPr indent="0" lvl="0" marL="0" rtl="0" algn="l">
              <a:lnSpc>
                <a:spcPct val="100000"/>
              </a:lnSpc>
              <a:spcBef>
                <a:spcPts val="0"/>
              </a:spcBef>
              <a:spcAft>
                <a:spcPts val="0"/>
              </a:spcAft>
              <a:buSzPts val="2400"/>
              <a:buNone/>
            </a:pPr>
            <a:r>
              <a:t/>
            </a:r>
            <a:endParaRPr b="1">
              <a:solidFill>
                <a:schemeClr val="dk1"/>
              </a:solidFill>
            </a:endParaRPr>
          </a:p>
          <a:p>
            <a:pPr indent="0" lvl="0" marL="0" rtl="0" algn="l">
              <a:lnSpc>
                <a:spcPct val="100000"/>
              </a:lnSpc>
              <a:spcBef>
                <a:spcPts val="0"/>
              </a:spcBef>
              <a:spcAft>
                <a:spcPts val="0"/>
              </a:spcAft>
              <a:buSzPts val="2400"/>
              <a:buNone/>
            </a:pPr>
            <a:r>
              <a:rPr lang="en-US">
                <a:solidFill>
                  <a:schemeClr val="dk1"/>
                </a:solidFill>
              </a:rPr>
              <a:t>Quorum is established if 50% of voting (non principal) members are present. We need a quorum to vote but we can have the meeting even if we don’t have a quorum (just cannot do voting actions)</a:t>
            </a:r>
            <a:endParaRPr>
              <a:solidFill>
                <a:schemeClr val="dk1"/>
              </a:solidFill>
            </a:endParaRPr>
          </a:p>
          <a:p>
            <a:pPr indent="0" lvl="0" marL="0" rtl="0" algn="l">
              <a:lnSpc>
                <a:spcPct val="100000"/>
              </a:lnSpc>
              <a:spcBef>
                <a:spcPts val="0"/>
              </a:spcBef>
              <a:spcAft>
                <a:spcPts val="0"/>
              </a:spcAft>
              <a:buSzPts val="24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p2:notes"/>
          <p:cNvSpPr txBox="1"/>
          <p:nvPr>
            <p:ph idx="1" type="body"/>
          </p:nvPr>
        </p:nvSpPr>
        <p:spPr>
          <a:xfrm>
            <a:off x="1371600" y="11582400"/>
            <a:ext cx="10972800" cy="10972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US"/>
              <a:t>SAY:</a:t>
            </a:r>
            <a:endParaRPr b="1"/>
          </a:p>
          <a:p>
            <a:pPr indent="0" lvl="0" marL="0" rtl="0" algn="l">
              <a:lnSpc>
                <a:spcPct val="100000"/>
              </a:lnSpc>
              <a:spcBef>
                <a:spcPts val="0"/>
              </a:spcBef>
              <a:spcAft>
                <a:spcPts val="0"/>
              </a:spcAft>
              <a:buSzPts val="1100"/>
              <a:buNone/>
            </a:pPr>
            <a:r>
              <a:rPr lang="en-US"/>
              <a:t>This is today’s Agenda</a:t>
            </a:r>
            <a:endParaRPr/>
          </a:p>
          <a:p>
            <a:pPr indent="0" lvl="0" marL="0" rtl="0" algn="l">
              <a:lnSpc>
                <a:spcPct val="100000"/>
              </a:lnSpc>
              <a:spcBef>
                <a:spcPts val="0"/>
              </a:spcBef>
              <a:spcAft>
                <a:spcPts val="0"/>
              </a:spcAft>
              <a:buSzPts val="1100"/>
              <a:buNone/>
            </a:pPr>
            <a:r>
              <a:rPr lang="en-US"/>
              <a:t>Take a moment to read it over to yourself.</a:t>
            </a:r>
            <a:endParaRPr/>
          </a:p>
          <a:p>
            <a:pPr indent="0" lvl="0" marL="0" rtl="0" algn="l">
              <a:lnSpc>
                <a:spcPct val="100000"/>
              </a:lnSpc>
              <a:spcBef>
                <a:spcPts val="0"/>
              </a:spcBef>
              <a:spcAft>
                <a:spcPts val="0"/>
              </a:spcAft>
              <a:buSzPts val="1100"/>
              <a:buNone/>
            </a:pPr>
            <a:br>
              <a:rPr lang="en-US"/>
            </a:br>
            <a:r>
              <a:rPr lang="en-US"/>
              <a:t>Do we have a </a:t>
            </a:r>
            <a:r>
              <a:rPr lang="en-US"/>
              <a:t>motion</a:t>
            </a:r>
            <a:r>
              <a:rPr lang="en-US"/>
              <a:t> to approve it?</a:t>
            </a:r>
            <a:endParaRPr/>
          </a:p>
          <a:p>
            <a:pPr indent="0" lvl="0" marL="0" rtl="0" algn="l">
              <a:lnSpc>
                <a:spcPct val="100000"/>
              </a:lnSpc>
              <a:spcBef>
                <a:spcPts val="0"/>
              </a:spcBef>
              <a:spcAft>
                <a:spcPts val="0"/>
              </a:spcAft>
              <a:buSzPts val="1100"/>
              <a:buNone/>
            </a:pPr>
            <a:r>
              <a:rPr lang="en-US"/>
              <a:t>Motion to second it?</a:t>
            </a:r>
            <a:endParaRPr/>
          </a:p>
          <a:p>
            <a:pPr indent="0" lvl="0" marL="0" rtl="0" algn="l">
              <a:lnSpc>
                <a:spcPct val="100000"/>
              </a:lnSpc>
              <a:spcBef>
                <a:spcPts val="0"/>
              </a:spcBef>
              <a:spcAft>
                <a:spcPts val="0"/>
              </a:spcAft>
              <a:buSzPts val="1100"/>
              <a:buNone/>
            </a:pPr>
            <a:r>
              <a:rPr lang="en-US"/>
              <a:t>All those in favor say aye or raise your hand</a:t>
            </a:r>
            <a:endParaRPr/>
          </a:p>
          <a:p>
            <a:pPr indent="0" lvl="0" marL="0" rtl="0" algn="l">
              <a:lnSpc>
                <a:spcPct val="100000"/>
              </a:lnSpc>
              <a:spcBef>
                <a:spcPts val="0"/>
              </a:spcBef>
              <a:spcAft>
                <a:spcPts val="0"/>
              </a:spcAft>
              <a:buSzPts val="1100"/>
              <a:buNone/>
            </a:pPr>
            <a:r>
              <a:rPr lang="en-US"/>
              <a:t>All those who do not agree say nay or raise your hand</a:t>
            </a:r>
            <a:endParaRPr/>
          </a:p>
          <a:p>
            <a:pPr indent="0" lvl="0" marL="0" rtl="0" algn="l">
              <a:lnSpc>
                <a:spcPct val="100000"/>
              </a:lnSpc>
              <a:spcBef>
                <a:spcPts val="0"/>
              </a:spcBef>
              <a:spcAft>
                <a:spcPts val="0"/>
              </a:spcAft>
              <a:buSzPts val="1100"/>
              <a:buNone/>
            </a:pPr>
            <a:r>
              <a:rPr lang="en-US"/>
              <a:t>Any abstentions?</a:t>
            </a:r>
            <a:endParaRPr/>
          </a:p>
          <a:p>
            <a:pPr indent="0" lvl="0" marL="0" rtl="0" algn="l">
              <a:lnSpc>
                <a:spcPct val="100000"/>
              </a:lnSpc>
              <a:spcBef>
                <a:spcPts val="0"/>
              </a:spcBef>
              <a:spcAft>
                <a:spcPts val="0"/>
              </a:spcAft>
              <a:buSzPts val="1100"/>
              <a:buNone/>
            </a:pPr>
            <a:r>
              <a:t/>
            </a:r>
            <a:endParaRPr/>
          </a:p>
        </p:txBody>
      </p:sp>
      <p:sp>
        <p:nvSpPr>
          <p:cNvPr id="262" name="Google Shape;262;p2:notes"/>
          <p:cNvSpPr/>
          <p:nvPr>
            <p:ph idx="2" type="sldImg"/>
          </p:nvPr>
        </p:nvSpPr>
        <p:spPr>
          <a:xfrm>
            <a:off x="2286450" y="1828800"/>
            <a:ext cx="9144600" cy="9144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g284e008627f_0_1518:notes"/>
          <p:cNvSpPr/>
          <p:nvPr>
            <p:ph idx="2" type="sldImg"/>
          </p:nvPr>
        </p:nvSpPr>
        <p:spPr>
          <a:xfrm>
            <a:off x="762000" y="1828800"/>
            <a:ext cx="12192000" cy="9144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8" name="Google Shape;268;g284e008627f_0_1518:notes"/>
          <p:cNvSpPr txBox="1"/>
          <p:nvPr>
            <p:ph idx="1" type="body"/>
          </p:nvPr>
        </p:nvSpPr>
        <p:spPr>
          <a:xfrm>
            <a:off x="1371600" y="11582400"/>
            <a:ext cx="10972800" cy="10972800"/>
          </a:xfrm>
          <a:prstGeom prst="rect">
            <a:avLst/>
          </a:prstGeom>
          <a:noFill/>
          <a:ln>
            <a:noFill/>
          </a:ln>
        </p:spPr>
        <p:txBody>
          <a:bodyPr anchorCtr="0" anchor="t" bIns="203175" lIns="203175" spcFirstLastPara="1" rIns="203175" wrap="square" tIns="203175">
            <a:noAutofit/>
          </a:bodyPr>
          <a:lstStyle/>
          <a:p>
            <a:pPr indent="0" lvl="0" marL="0" rtl="0" algn="l">
              <a:lnSpc>
                <a:spcPct val="100000"/>
              </a:lnSpc>
              <a:spcBef>
                <a:spcPts val="0"/>
              </a:spcBef>
              <a:spcAft>
                <a:spcPts val="0"/>
              </a:spcAft>
              <a:buSzPts val="2400"/>
              <a:buNone/>
            </a:pPr>
            <a:r>
              <a:rPr b="1" lang="en-US">
                <a:solidFill>
                  <a:schemeClr val="dk1"/>
                </a:solidFill>
              </a:rPr>
              <a:t>SAY: </a:t>
            </a:r>
            <a:endParaRPr b="1">
              <a:solidFill>
                <a:schemeClr val="dk1"/>
              </a:solidFill>
            </a:endParaRPr>
          </a:p>
          <a:p>
            <a:pPr indent="0" lvl="0" marL="0" rtl="0" algn="l">
              <a:lnSpc>
                <a:spcPct val="100000"/>
              </a:lnSpc>
              <a:spcBef>
                <a:spcPts val="0"/>
              </a:spcBef>
              <a:spcAft>
                <a:spcPts val="0"/>
              </a:spcAft>
              <a:buSzPts val="2400"/>
              <a:buNone/>
            </a:pPr>
            <a:r>
              <a:rPr lang="en-US">
                <a:solidFill>
                  <a:schemeClr val="dk1"/>
                </a:solidFill>
              </a:rPr>
              <a:t>Now we will see if we need to edit our meeting notes from last meeting. Ms. Stifler will click on our last meeting minutes and scroll for us.</a:t>
            </a:r>
            <a:endParaRPr>
              <a:solidFill>
                <a:schemeClr val="dk1"/>
              </a:solidFill>
            </a:endParaRPr>
          </a:p>
          <a:p>
            <a:pPr indent="0" lvl="0" marL="0" rtl="0" algn="l">
              <a:lnSpc>
                <a:spcPct val="100000"/>
              </a:lnSpc>
              <a:spcBef>
                <a:spcPts val="0"/>
              </a:spcBef>
              <a:spcAft>
                <a:spcPts val="0"/>
              </a:spcAft>
              <a:buSzPts val="2400"/>
              <a:buNone/>
            </a:pPr>
            <a:br>
              <a:rPr lang="en-US">
                <a:solidFill>
                  <a:schemeClr val="dk1"/>
                </a:solidFill>
              </a:rPr>
            </a:br>
            <a:r>
              <a:rPr lang="en-US">
                <a:solidFill>
                  <a:schemeClr val="dk1"/>
                </a:solidFill>
              </a:rPr>
              <a:t>Do we have any additions we need?</a:t>
            </a:r>
            <a:endParaRPr>
              <a:solidFill>
                <a:schemeClr val="dk1"/>
              </a:solidFill>
            </a:endParaRPr>
          </a:p>
          <a:p>
            <a:pPr indent="0" lvl="0" marL="0" rtl="0" algn="l">
              <a:lnSpc>
                <a:spcPct val="100000"/>
              </a:lnSpc>
              <a:spcBef>
                <a:spcPts val="0"/>
              </a:spcBef>
              <a:spcAft>
                <a:spcPts val="0"/>
              </a:spcAft>
              <a:buSzPts val="2400"/>
              <a:buNone/>
            </a:pPr>
            <a:r>
              <a:rPr lang="en-US">
                <a:solidFill>
                  <a:schemeClr val="dk1"/>
                </a:solidFill>
              </a:rPr>
              <a:t>If not, do we have a motion to approve?</a:t>
            </a:r>
            <a:endParaRPr>
              <a:solidFill>
                <a:schemeClr val="dk1"/>
              </a:solidFill>
            </a:endParaRPr>
          </a:p>
          <a:p>
            <a:pPr indent="0" lvl="0" marL="0" rtl="0" algn="l">
              <a:lnSpc>
                <a:spcPct val="100000"/>
              </a:lnSpc>
              <a:spcBef>
                <a:spcPts val="0"/>
              </a:spcBef>
              <a:spcAft>
                <a:spcPts val="0"/>
              </a:spcAft>
              <a:buSzPts val="2400"/>
              <a:buNone/>
            </a:pPr>
            <a:r>
              <a:rPr lang="en-US">
                <a:solidFill>
                  <a:schemeClr val="dk1"/>
                </a:solidFill>
              </a:rPr>
              <a:t>A second?</a:t>
            </a:r>
            <a:endParaRPr>
              <a:solidFill>
                <a:schemeClr val="dk1"/>
              </a:solidFill>
            </a:endParaRPr>
          </a:p>
          <a:p>
            <a:pPr indent="0" lvl="0" marL="0" rtl="0" algn="l">
              <a:lnSpc>
                <a:spcPct val="100000"/>
              </a:lnSpc>
              <a:spcBef>
                <a:spcPts val="0"/>
              </a:spcBef>
              <a:spcAft>
                <a:spcPts val="0"/>
              </a:spcAft>
              <a:buSzPts val="2400"/>
              <a:buNone/>
            </a:pPr>
            <a:r>
              <a:t/>
            </a:r>
            <a:endParaRPr>
              <a:solidFill>
                <a:schemeClr val="dk1"/>
              </a:solidFill>
            </a:endParaRPr>
          </a:p>
          <a:p>
            <a:pPr indent="0" lvl="0" marL="0" rtl="0" algn="l">
              <a:lnSpc>
                <a:spcPct val="100000"/>
              </a:lnSpc>
              <a:spcBef>
                <a:spcPts val="0"/>
              </a:spcBef>
              <a:spcAft>
                <a:spcPts val="0"/>
              </a:spcAft>
              <a:buSzPts val="2400"/>
              <a:buNone/>
            </a:pPr>
            <a:r>
              <a:rPr lang="en-US">
                <a:solidFill>
                  <a:schemeClr val="dk1"/>
                </a:solidFill>
              </a:rPr>
              <a:t>All those who approve, say aye or raise your hand</a:t>
            </a:r>
            <a:endParaRPr>
              <a:solidFill>
                <a:schemeClr val="dk1"/>
              </a:solidFill>
            </a:endParaRPr>
          </a:p>
          <a:p>
            <a:pPr indent="0" lvl="0" marL="0" rtl="0" algn="l">
              <a:lnSpc>
                <a:spcPct val="100000"/>
              </a:lnSpc>
              <a:spcBef>
                <a:spcPts val="0"/>
              </a:spcBef>
              <a:spcAft>
                <a:spcPts val="0"/>
              </a:spcAft>
              <a:buSzPts val="2400"/>
              <a:buNone/>
            </a:pPr>
            <a:r>
              <a:rPr lang="en-US">
                <a:solidFill>
                  <a:schemeClr val="dk1"/>
                </a:solidFill>
              </a:rPr>
              <a:t>All those who do not approve, say nay or raise your hand</a:t>
            </a:r>
            <a:endParaRPr>
              <a:solidFill>
                <a:schemeClr val="dk1"/>
              </a:solidFill>
            </a:endParaRPr>
          </a:p>
          <a:p>
            <a:pPr indent="0" lvl="0" marL="0" rtl="0" algn="l">
              <a:lnSpc>
                <a:spcPct val="100000"/>
              </a:lnSpc>
              <a:spcBef>
                <a:spcPts val="0"/>
              </a:spcBef>
              <a:spcAft>
                <a:spcPts val="0"/>
              </a:spcAft>
              <a:buSzPts val="2400"/>
              <a:buNone/>
            </a:pPr>
            <a:r>
              <a:rPr lang="en-US">
                <a:solidFill>
                  <a:schemeClr val="dk1"/>
                </a:solidFill>
              </a:rPr>
              <a:t>Any </a:t>
            </a:r>
            <a:r>
              <a:rPr lang="en-US">
                <a:solidFill>
                  <a:schemeClr val="dk1"/>
                </a:solidFill>
              </a:rPr>
              <a:t>abstentions</a:t>
            </a:r>
            <a:r>
              <a:rPr lang="en-US">
                <a:solidFill>
                  <a:schemeClr val="dk1"/>
                </a:solidFill>
              </a:rPr>
              <a:t> from voting?</a:t>
            </a:r>
            <a:endParaRPr>
              <a:solidFill>
                <a:schemeClr val="dk1"/>
              </a:solidFill>
            </a:endParaRPr>
          </a:p>
          <a:p>
            <a:pPr indent="0" lvl="0" marL="0" rtl="0" algn="l">
              <a:lnSpc>
                <a:spcPct val="100000"/>
              </a:lnSpc>
              <a:spcBef>
                <a:spcPts val="0"/>
              </a:spcBef>
              <a:spcAft>
                <a:spcPts val="0"/>
              </a:spcAft>
              <a:buSzPts val="2400"/>
              <a:buNone/>
            </a:pPr>
            <a:r>
              <a:t/>
            </a:r>
            <a:endParaRPr>
              <a:solidFill>
                <a:schemeClr val="dk1"/>
              </a:solidFill>
            </a:endParaRPr>
          </a:p>
          <a:p>
            <a:pPr indent="0" lvl="0" marL="0" rtl="0" algn="l">
              <a:lnSpc>
                <a:spcPct val="100000"/>
              </a:lnSpc>
              <a:spcBef>
                <a:spcPts val="0"/>
              </a:spcBef>
              <a:spcAft>
                <a:spcPts val="0"/>
              </a:spcAft>
              <a:buSzPts val="24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g284e008627f_0_657:notes"/>
          <p:cNvSpPr/>
          <p:nvPr>
            <p:ph idx="2" type="sldImg"/>
          </p:nvPr>
        </p:nvSpPr>
        <p:spPr>
          <a:xfrm>
            <a:off x="762000" y="1828800"/>
            <a:ext cx="12192000" cy="9144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5" name="Google Shape;275;g284e008627f_0_657:notes"/>
          <p:cNvSpPr txBox="1"/>
          <p:nvPr>
            <p:ph idx="1" type="body"/>
          </p:nvPr>
        </p:nvSpPr>
        <p:spPr>
          <a:xfrm>
            <a:off x="1371600" y="11582400"/>
            <a:ext cx="10972800" cy="10972800"/>
          </a:xfrm>
          <a:prstGeom prst="rect">
            <a:avLst/>
          </a:prstGeom>
          <a:noFill/>
          <a:ln>
            <a:noFill/>
          </a:ln>
        </p:spPr>
        <p:txBody>
          <a:bodyPr anchorCtr="0" anchor="t" bIns="203175" lIns="203175" spcFirstLastPara="1" rIns="203175" wrap="square" tIns="203175">
            <a:noAutofit/>
          </a:bodyPr>
          <a:lstStyle/>
          <a:p>
            <a:pPr indent="0" lvl="0" marL="0" rtl="0" algn="l">
              <a:lnSpc>
                <a:spcPct val="100000"/>
              </a:lnSpc>
              <a:spcBef>
                <a:spcPts val="0"/>
              </a:spcBef>
              <a:spcAft>
                <a:spcPts val="0"/>
              </a:spcAft>
              <a:buSzPts val="2400"/>
              <a:buNone/>
            </a:pPr>
            <a:r>
              <a:rPr b="1" lang="en-US"/>
              <a:t>SAY: </a:t>
            </a:r>
            <a:r>
              <a:rPr lang="en-US"/>
              <a:t>We know that KWPA Attendance goal for this year is that 75% of our scholars are present 90% or more days of school this year.  Let’s take a look at our year to date attendance so far.  As we look, think about what you are wondering, what strengths do you see? What areas of opportunity?  What ideas do you have so we can continue to win at attendance and get better at attendance?</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g2964e980999_0_19:notes"/>
          <p:cNvSpPr txBox="1"/>
          <p:nvPr>
            <p:ph idx="1" type="body"/>
          </p:nvPr>
        </p:nvSpPr>
        <p:spPr>
          <a:xfrm>
            <a:off x="1371600" y="11582400"/>
            <a:ext cx="10972800" cy="10972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US"/>
              <a:t>SAY:</a:t>
            </a:r>
            <a:r>
              <a:rPr lang="en-US"/>
              <a:t> Think about this while we look at our attendance data </a:t>
            </a:r>
            <a:endParaRPr/>
          </a:p>
        </p:txBody>
      </p:sp>
      <p:sp>
        <p:nvSpPr>
          <p:cNvPr id="283" name="Google Shape;283;g2964e980999_0_19:notes"/>
          <p:cNvSpPr/>
          <p:nvPr>
            <p:ph idx="2" type="sldImg"/>
          </p:nvPr>
        </p:nvSpPr>
        <p:spPr>
          <a:xfrm>
            <a:off x="2286450" y="1828800"/>
            <a:ext cx="9144600" cy="9144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g2964e980999_0_0:notes"/>
          <p:cNvSpPr/>
          <p:nvPr>
            <p:ph idx="2" type="sldImg"/>
          </p:nvPr>
        </p:nvSpPr>
        <p:spPr>
          <a:xfrm>
            <a:off x="762000" y="1828800"/>
            <a:ext cx="12192000" cy="9144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0" name="Google Shape;290;g2964e980999_0_0:notes"/>
          <p:cNvSpPr txBox="1"/>
          <p:nvPr>
            <p:ph idx="1" type="body"/>
          </p:nvPr>
        </p:nvSpPr>
        <p:spPr>
          <a:xfrm>
            <a:off x="1371600" y="11582400"/>
            <a:ext cx="10972800" cy="10972800"/>
          </a:xfrm>
          <a:prstGeom prst="rect">
            <a:avLst/>
          </a:prstGeom>
          <a:noFill/>
          <a:ln>
            <a:noFill/>
          </a:ln>
        </p:spPr>
        <p:txBody>
          <a:bodyPr anchorCtr="0" anchor="t" bIns="203175" lIns="203175" spcFirstLastPara="1" rIns="203175" wrap="square" tIns="203175">
            <a:noAutofit/>
          </a:bodyPr>
          <a:lstStyle/>
          <a:p>
            <a:pPr indent="0" lvl="0" marL="0" rtl="0" algn="l">
              <a:spcBef>
                <a:spcPts val="0"/>
              </a:spcBef>
              <a:spcAft>
                <a:spcPts val="0"/>
              </a:spcAft>
              <a:buSzPts val="2400"/>
              <a:buNone/>
            </a:pPr>
            <a:r>
              <a:rPr b="1" lang="en-US">
                <a:solidFill>
                  <a:schemeClr val="dk1"/>
                </a:solidFill>
              </a:rPr>
              <a:t>SAY:</a:t>
            </a:r>
            <a:r>
              <a:rPr lang="en-US">
                <a:solidFill>
                  <a:schemeClr val="dk1"/>
                </a:solidFill>
              </a:rPr>
              <a:t> This is our attendance compared to other schools, like us (Partner Schools)</a:t>
            </a:r>
            <a:endParaRPr>
              <a:solidFill>
                <a:schemeClr val="dk1"/>
              </a:solidFill>
            </a:endParaRPr>
          </a:p>
          <a:p>
            <a:pPr indent="0" lvl="0" marL="0" rtl="0" algn="l">
              <a:spcBef>
                <a:spcPts val="0"/>
              </a:spcBef>
              <a:spcAft>
                <a:spcPts val="0"/>
              </a:spcAft>
              <a:buSzPts val="2400"/>
              <a:buNone/>
            </a:pPr>
            <a:r>
              <a:rPr lang="en-US">
                <a:solidFill>
                  <a:schemeClr val="dk1"/>
                </a:solidFill>
              </a:rPr>
              <a:t>As you can see, we are higher than the average of the schools, and higher than all schools except Price Middle school, which is 1 percentage point higher than us.</a:t>
            </a:r>
            <a:endParaRPr>
              <a:solidFill>
                <a:schemeClr val="dk1"/>
              </a:solidFill>
            </a:endParaRPr>
          </a:p>
          <a:p>
            <a:pPr indent="0" lvl="0" marL="0" rtl="0" algn="l">
              <a:spcBef>
                <a:spcPts val="0"/>
              </a:spcBef>
              <a:spcAft>
                <a:spcPts val="0"/>
              </a:spcAft>
              <a:buSzPts val="2400"/>
              <a:buNone/>
            </a:pPr>
            <a:r>
              <a:t/>
            </a:r>
            <a:endParaRPr>
              <a:solidFill>
                <a:schemeClr val="dk1"/>
              </a:solidFill>
            </a:endParaRPr>
          </a:p>
          <a:p>
            <a:pPr indent="0" lvl="0" marL="0" rtl="0" algn="l">
              <a:spcBef>
                <a:spcPts val="0"/>
              </a:spcBef>
              <a:spcAft>
                <a:spcPts val="0"/>
              </a:spcAft>
              <a:buSzPts val="2400"/>
              <a:buNone/>
            </a:pPr>
            <a:r>
              <a:rPr lang="en-US">
                <a:solidFill>
                  <a:schemeClr val="dk1"/>
                </a:solidFill>
              </a:rPr>
              <a:t>When we look at our cluster, we are higher than the average of our Cluster, and higher </a:t>
            </a:r>
            <a:r>
              <a:rPr lang="en-US">
                <a:solidFill>
                  <a:schemeClr val="dk1"/>
                </a:solidFill>
              </a:rPr>
              <a:t>than 8 of the 10 other schools in our cluster </a:t>
            </a:r>
            <a:endParaRPr>
              <a:solidFill>
                <a:schemeClr val="dk1"/>
              </a:solidFill>
            </a:endParaRPr>
          </a:p>
          <a:p>
            <a:pPr indent="0" lvl="0" marL="0" rtl="0" algn="l">
              <a:spcBef>
                <a:spcPts val="0"/>
              </a:spcBef>
              <a:spcAft>
                <a:spcPts val="0"/>
              </a:spcAft>
              <a:buSzPts val="2400"/>
              <a:buNone/>
            </a:pPr>
            <a:r>
              <a:rPr lang="en-US">
                <a:solidFill>
                  <a:schemeClr val="dk1"/>
                </a:solidFill>
              </a:rPr>
              <a:t>When we look at KIPP schools, we are higher than 5 of the 9 listed KIPP schools</a:t>
            </a:r>
            <a:endParaRPr>
              <a:solidFill>
                <a:schemeClr val="dk1"/>
              </a:solidFill>
            </a:endParaRPr>
          </a:p>
          <a:p>
            <a:pPr indent="0" lvl="0" marL="0" rtl="0" algn="l">
              <a:spcBef>
                <a:spcPts val="0"/>
              </a:spcBef>
              <a:spcAft>
                <a:spcPts val="0"/>
              </a:spcAft>
              <a:buSzPts val="2400"/>
              <a:buNone/>
            </a:pPr>
            <a:r>
              <a:t/>
            </a:r>
            <a:endParaRPr>
              <a:solidFill>
                <a:schemeClr val="dk1"/>
              </a:solidFill>
            </a:endParaRPr>
          </a:p>
          <a:p>
            <a:pPr indent="0" lvl="0" marL="0" rtl="0" algn="l">
              <a:spcBef>
                <a:spcPts val="0"/>
              </a:spcBef>
              <a:spcAft>
                <a:spcPts val="0"/>
              </a:spcAft>
              <a:buSzPts val="2400"/>
              <a:buNone/>
            </a:pPr>
            <a:r>
              <a:rPr lang="en-US">
                <a:solidFill>
                  <a:schemeClr val="dk1"/>
                </a:solidFill>
              </a:rPr>
              <a:t>All of this is great, but we want to improve! </a:t>
            </a:r>
            <a:endParaRPr>
              <a:solidFill>
                <a:schemeClr val="dk1"/>
              </a:solidFill>
            </a:endParaRPr>
          </a:p>
          <a:p>
            <a:pPr indent="0" lvl="0" marL="0" rtl="0" algn="l">
              <a:lnSpc>
                <a:spcPct val="100000"/>
              </a:lnSpc>
              <a:spcBef>
                <a:spcPts val="0"/>
              </a:spcBef>
              <a:spcAft>
                <a:spcPts val="0"/>
              </a:spcAft>
              <a:buSzPts val="24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g2964e980999_0_270:notes"/>
          <p:cNvSpPr/>
          <p:nvPr>
            <p:ph idx="2" type="sldImg"/>
          </p:nvPr>
        </p:nvSpPr>
        <p:spPr>
          <a:xfrm>
            <a:off x="762000" y="1828800"/>
            <a:ext cx="12192000" cy="9144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9" name="Google Shape;299;g2964e980999_0_270:notes"/>
          <p:cNvSpPr txBox="1"/>
          <p:nvPr>
            <p:ph idx="1" type="body"/>
          </p:nvPr>
        </p:nvSpPr>
        <p:spPr>
          <a:xfrm>
            <a:off x="1371600" y="11582400"/>
            <a:ext cx="10972800" cy="10972800"/>
          </a:xfrm>
          <a:prstGeom prst="rect">
            <a:avLst/>
          </a:prstGeom>
          <a:noFill/>
          <a:ln>
            <a:noFill/>
          </a:ln>
        </p:spPr>
        <p:txBody>
          <a:bodyPr anchorCtr="0" anchor="t" bIns="203175" lIns="203175" spcFirstLastPara="1" rIns="203175" wrap="square" tIns="203175">
            <a:noAutofit/>
          </a:bodyPr>
          <a:lstStyle/>
          <a:p>
            <a:pPr indent="0" lvl="0" marL="0" rtl="0" algn="l">
              <a:spcBef>
                <a:spcPts val="0"/>
              </a:spcBef>
              <a:spcAft>
                <a:spcPts val="0"/>
              </a:spcAft>
              <a:buSzPts val="2400"/>
              <a:buNone/>
            </a:pPr>
            <a:r>
              <a:rPr b="1" lang="en-US">
                <a:solidFill>
                  <a:schemeClr val="dk1"/>
                </a:solidFill>
              </a:rPr>
              <a:t>SAY:</a:t>
            </a:r>
            <a:r>
              <a:rPr lang="en-US">
                <a:solidFill>
                  <a:schemeClr val="dk1"/>
                </a:solidFill>
              </a:rPr>
              <a:t> This is our attendance by grade.  As you can see, the only grades that are MEETING the goal are 3rd grade and 6th grade.</a:t>
            </a:r>
            <a:endParaRPr>
              <a:solidFill>
                <a:schemeClr val="dk1"/>
              </a:solidFill>
            </a:endParaRPr>
          </a:p>
          <a:p>
            <a:pPr indent="0" lvl="0" marL="0" rtl="0" algn="l">
              <a:spcBef>
                <a:spcPts val="0"/>
              </a:spcBef>
              <a:spcAft>
                <a:spcPts val="0"/>
              </a:spcAft>
              <a:buSzPts val="2400"/>
              <a:buNone/>
            </a:pPr>
            <a:r>
              <a:t/>
            </a:r>
            <a:endParaRPr>
              <a:solidFill>
                <a:schemeClr val="dk1"/>
              </a:solidFill>
            </a:endParaRPr>
          </a:p>
          <a:p>
            <a:pPr indent="0" lvl="0" marL="0" rtl="0" algn="l">
              <a:spcBef>
                <a:spcPts val="0"/>
              </a:spcBef>
              <a:spcAft>
                <a:spcPts val="0"/>
              </a:spcAft>
              <a:buSzPts val="2400"/>
              <a:buNone/>
            </a:pPr>
            <a:r>
              <a:rPr lang="en-US">
                <a:solidFill>
                  <a:schemeClr val="dk1"/>
                </a:solidFill>
              </a:rPr>
              <a:t>Our lowest grades are Kinder, 2nd, and 7th.</a:t>
            </a:r>
            <a:endParaRPr>
              <a:solidFill>
                <a:schemeClr val="dk1"/>
              </a:solidFill>
            </a:endParaRPr>
          </a:p>
          <a:p>
            <a:pPr indent="0" lvl="0" marL="0" rtl="0" algn="l">
              <a:spcBef>
                <a:spcPts val="0"/>
              </a:spcBef>
              <a:spcAft>
                <a:spcPts val="0"/>
              </a:spcAft>
              <a:buSzPts val="2400"/>
              <a:buNone/>
            </a:pPr>
            <a:br>
              <a:rPr lang="en-US">
                <a:solidFill>
                  <a:schemeClr val="dk1"/>
                </a:solidFill>
              </a:rPr>
            </a:br>
            <a:r>
              <a:rPr lang="en-US">
                <a:solidFill>
                  <a:schemeClr val="dk1"/>
                </a:solidFill>
              </a:rPr>
              <a:t>What are ideas?</a:t>
            </a:r>
            <a:endParaRPr>
              <a:solidFill>
                <a:schemeClr val="dk1"/>
              </a:solidFill>
            </a:endParaRPr>
          </a:p>
          <a:p>
            <a:pPr indent="0" lvl="0" marL="0" rtl="0" algn="l">
              <a:lnSpc>
                <a:spcPct val="100000"/>
              </a:lnSpc>
              <a:spcBef>
                <a:spcPts val="0"/>
              </a:spcBef>
              <a:spcAft>
                <a:spcPts val="0"/>
              </a:spcAft>
              <a:buSzPts val="24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g284e008627f_0_1368:notes"/>
          <p:cNvSpPr/>
          <p:nvPr>
            <p:ph idx="2" type="sldImg"/>
          </p:nvPr>
        </p:nvSpPr>
        <p:spPr>
          <a:xfrm>
            <a:off x="762000" y="1828800"/>
            <a:ext cx="12192000" cy="9144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6" name="Google Shape;306;g284e008627f_0_1368:notes"/>
          <p:cNvSpPr txBox="1"/>
          <p:nvPr>
            <p:ph idx="1" type="body"/>
          </p:nvPr>
        </p:nvSpPr>
        <p:spPr>
          <a:xfrm>
            <a:off x="1371600" y="11582400"/>
            <a:ext cx="10972800" cy="10972800"/>
          </a:xfrm>
          <a:prstGeom prst="rect">
            <a:avLst/>
          </a:prstGeom>
          <a:noFill/>
          <a:ln>
            <a:noFill/>
          </a:ln>
        </p:spPr>
        <p:txBody>
          <a:bodyPr anchorCtr="0" anchor="t" bIns="203175" lIns="203175" spcFirstLastPara="1" rIns="203175" wrap="square" tIns="203175">
            <a:noAutofit/>
          </a:bodyPr>
          <a:lstStyle/>
          <a:p>
            <a:pPr indent="0" lvl="0" marL="0" rtl="0" algn="l">
              <a:spcBef>
                <a:spcPts val="0"/>
              </a:spcBef>
              <a:spcAft>
                <a:spcPts val="0"/>
              </a:spcAft>
              <a:buClr>
                <a:schemeClr val="dk1"/>
              </a:buClr>
              <a:buSzPts val="2400"/>
              <a:buFont typeface="Arial"/>
              <a:buNone/>
            </a:pPr>
            <a:r>
              <a:rPr b="1" lang="en-US">
                <a:solidFill>
                  <a:schemeClr val="dk1"/>
                </a:solidFill>
              </a:rPr>
              <a:t>SAY: </a:t>
            </a:r>
            <a:r>
              <a:rPr lang="en-US">
                <a:solidFill>
                  <a:schemeClr val="dk1"/>
                </a:solidFill>
              </a:rPr>
              <a:t>Now Ms. Stifler and Mr. Mathis will share our principals’ updates</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accent1"/>
        </a:solidFill>
      </p:bgPr>
    </p:bg>
    <p:spTree>
      <p:nvGrpSpPr>
        <p:cNvPr id="10" name="Shape 10"/>
        <p:cNvGrpSpPr/>
        <p:nvPr/>
      </p:nvGrpSpPr>
      <p:grpSpPr>
        <a:xfrm>
          <a:off x="0" y="0"/>
          <a:ext cx="0" cy="0"/>
          <a:chOff x="0" y="0"/>
          <a:chExt cx="0" cy="0"/>
        </a:xfrm>
      </p:grpSpPr>
      <p:sp>
        <p:nvSpPr>
          <p:cNvPr descr="preencoded.png" id="11" name="Google Shape;11;p21"/>
          <p:cNvSpPr/>
          <p:nvPr/>
        </p:nvSpPr>
        <p:spPr>
          <a:xfrm>
            <a:off x="0" y="0"/>
            <a:ext cx="5295900" cy="6877050"/>
          </a:xfrm>
          <a:custGeom>
            <a:rect b="b" l="l" r="r" t="t"/>
            <a:pathLst>
              <a:path extrusionOk="0" h="6877050" w="5295900">
                <a:moveTo>
                  <a:pt x="0" y="0"/>
                </a:moveTo>
                <a:lnTo>
                  <a:pt x="5295900" y="0"/>
                </a:lnTo>
                <a:lnTo>
                  <a:pt x="5295900" y="6877050"/>
                </a:lnTo>
                <a:lnTo>
                  <a:pt x="0" y="687705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EB Garamond"/>
              <a:ea typeface="EB Garamond"/>
              <a:cs typeface="EB Garamond"/>
              <a:sym typeface="EB Garamond"/>
            </a:endParaRPr>
          </a:p>
        </p:txBody>
      </p:sp>
      <p:sp>
        <p:nvSpPr>
          <p:cNvPr id="12" name="Google Shape;12;p21"/>
          <p:cNvSpPr/>
          <p:nvPr/>
        </p:nvSpPr>
        <p:spPr>
          <a:xfrm>
            <a:off x="1600201" y="1153228"/>
            <a:ext cx="9191625" cy="5704772"/>
          </a:xfrm>
          <a:custGeom>
            <a:rect b="b" l="l" r="r" t="t"/>
            <a:pathLst>
              <a:path extrusionOk="0" h="5704772" w="9191625">
                <a:moveTo>
                  <a:pt x="4595813" y="0"/>
                </a:moveTo>
                <a:cubicBezTo>
                  <a:pt x="7133987" y="0"/>
                  <a:pt x="9191625" y="2055957"/>
                  <a:pt x="9191625" y="4592108"/>
                </a:cubicBezTo>
                <a:lnTo>
                  <a:pt x="9191625" y="5704772"/>
                </a:lnTo>
                <a:lnTo>
                  <a:pt x="0" y="5704772"/>
                </a:lnTo>
                <a:lnTo>
                  <a:pt x="0" y="4592108"/>
                </a:lnTo>
                <a:cubicBezTo>
                  <a:pt x="0" y="2055957"/>
                  <a:pt x="2057614" y="0"/>
                  <a:pt x="4595813" y="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EB Garamond"/>
              <a:ea typeface="EB Garamond"/>
              <a:cs typeface="EB Garamond"/>
              <a:sym typeface="EB Garamond"/>
            </a:endParaRPr>
          </a:p>
        </p:txBody>
      </p:sp>
      <p:sp>
        <p:nvSpPr>
          <p:cNvPr id="13" name="Google Shape;13;p21"/>
          <p:cNvSpPr/>
          <p:nvPr/>
        </p:nvSpPr>
        <p:spPr>
          <a:xfrm>
            <a:off x="2795588" y="0"/>
            <a:ext cx="6803142" cy="5396474"/>
          </a:xfrm>
          <a:custGeom>
            <a:rect b="b" l="l" r="r" t="t"/>
            <a:pathLst>
              <a:path extrusionOk="0" h="5396474" w="6803142">
                <a:moveTo>
                  <a:pt x="0" y="0"/>
                </a:moveTo>
                <a:lnTo>
                  <a:pt x="6803142" y="0"/>
                </a:lnTo>
                <a:lnTo>
                  <a:pt x="6803142" y="1997094"/>
                </a:lnTo>
                <a:cubicBezTo>
                  <a:pt x="6803142" y="3874511"/>
                  <a:pt x="5280228" y="5396474"/>
                  <a:pt x="3401576" y="5396474"/>
                </a:cubicBezTo>
                <a:cubicBezTo>
                  <a:pt x="1522938" y="5396474"/>
                  <a:pt x="0" y="3874511"/>
                  <a:pt x="0" y="1997094"/>
                </a:cubicBezTo>
                <a:close/>
              </a:path>
            </a:pathLst>
          </a:custGeom>
          <a:solidFill>
            <a:schemeClr val="lt1">
              <a:alpha val="98431"/>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EB Garamond"/>
              <a:ea typeface="EB Garamond"/>
              <a:cs typeface="EB Garamond"/>
              <a:sym typeface="EB Garamond"/>
            </a:endParaRPr>
          </a:p>
        </p:txBody>
      </p:sp>
      <p:sp>
        <p:nvSpPr>
          <p:cNvPr id="14" name="Google Shape;14;p21"/>
          <p:cNvSpPr txBox="1"/>
          <p:nvPr>
            <p:ph type="ctrTitle"/>
          </p:nvPr>
        </p:nvSpPr>
        <p:spPr>
          <a:xfrm>
            <a:off x="3403092" y="1984248"/>
            <a:ext cx="5385816" cy="1225296"/>
          </a:xfrm>
          <a:prstGeom prst="rect">
            <a:avLst/>
          </a:prstGeom>
          <a:noFill/>
          <a:ln>
            <a:noFill/>
          </a:ln>
        </p:spPr>
        <p:txBody>
          <a:bodyPr anchorCtr="0" anchor="t" bIns="45700" lIns="91425" spcFirstLastPara="1" rIns="91425" wrap="square" tIns="0">
            <a:noAutofit/>
          </a:bodyPr>
          <a:lstStyle>
            <a:lvl1pPr lvl="0" algn="ctr">
              <a:lnSpc>
                <a:spcPct val="110795"/>
              </a:lnSpc>
              <a:spcBef>
                <a:spcPts val="0"/>
              </a:spcBef>
              <a:spcAft>
                <a:spcPts val="0"/>
              </a:spcAft>
              <a:buClr>
                <a:schemeClr val="accent6"/>
              </a:buClr>
              <a:buSzPts val="4400"/>
              <a:buFont typeface="Arial Black"/>
              <a:buNone/>
              <a:defRPr sz="4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21"/>
          <p:cNvSpPr txBox="1"/>
          <p:nvPr>
            <p:ph idx="1" type="subTitle"/>
          </p:nvPr>
        </p:nvSpPr>
        <p:spPr>
          <a:xfrm>
            <a:off x="4349496" y="3483864"/>
            <a:ext cx="3493008" cy="878908"/>
          </a:xfrm>
          <a:prstGeom prst="rect">
            <a:avLst/>
          </a:prstGeom>
          <a:noFill/>
          <a:ln>
            <a:noFill/>
          </a:ln>
        </p:spPr>
        <p:txBody>
          <a:bodyPr anchorCtr="0" anchor="t" bIns="0" lIns="0" spcFirstLastPara="1" rIns="0" wrap="square" tIns="0">
            <a:noAutofit/>
          </a:bodyPr>
          <a:lstStyle>
            <a:lvl1pPr lvl="0" algn="ctr">
              <a:lnSpc>
                <a:spcPct val="100000"/>
              </a:lnSpc>
              <a:spcBef>
                <a:spcPts val="360"/>
              </a:spcBef>
              <a:spcAft>
                <a:spcPts val="0"/>
              </a:spcAft>
              <a:buClr>
                <a:schemeClr val="accent6"/>
              </a:buClr>
              <a:buSzPts val="2400"/>
              <a:buNone/>
              <a:defRPr sz="2400"/>
            </a:lvl1pPr>
            <a:lvl2pPr lvl="1" algn="ctr">
              <a:lnSpc>
                <a:spcPct val="100000"/>
              </a:lnSpc>
              <a:spcBef>
                <a:spcPts val="360"/>
              </a:spcBef>
              <a:spcAft>
                <a:spcPts val="0"/>
              </a:spcAft>
              <a:buClr>
                <a:schemeClr val="accent6"/>
              </a:buClr>
              <a:buSzPts val="2000"/>
              <a:buNone/>
              <a:defRPr sz="2000"/>
            </a:lvl2pPr>
            <a:lvl3pPr lvl="2" algn="ctr">
              <a:lnSpc>
                <a:spcPct val="100000"/>
              </a:lnSpc>
              <a:spcBef>
                <a:spcPts val="360"/>
              </a:spcBef>
              <a:spcAft>
                <a:spcPts val="0"/>
              </a:spcAft>
              <a:buClr>
                <a:schemeClr val="accent6"/>
              </a:buClr>
              <a:buSzPts val="1800"/>
              <a:buNone/>
              <a:defRPr sz="1800"/>
            </a:lvl3pPr>
            <a:lvl4pPr lvl="3" algn="ctr">
              <a:lnSpc>
                <a:spcPct val="100000"/>
              </a:lnSpc>
              <a:spcBef>
                <a:spcPts val="360"/>
              </a:spcBef>
              <a:spcAft>
                <a:spcPts val="0"/>
              </a:spcAft>
              <a:buClr>
                <a:schemeClr val="accent6"/>
              </a:buClr>
              <a:buSzPts val="1600"/>
              <a:buNone/>
              <a:defRPr sz="1600"/>
            </a:lvl4pPr>
            <a:lvl5pPr lvl="4" algn="ctr">
              <a:lnSpc>
                <a:spcPct val="100000"/>
              </a:lnSpc>
              <a:spcBef>
                <a:spcPts val="360"/>
              </a:spcBef>
              <a:spcAft>
                <a:spcPts val="0"/>
              </a:spcAft>
              <a:buClr>
                <a:schemeClr val="accent6"/>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roduction">
  <p:cSld name="Introduction">
    <p:spTree>
      <p:nvGrpSpPr>
        <p:cNvPr id="76" name="Shape 76"/>
        <p:cNvGrpSpPr/>
        <p:nvPr/>
      </p:nvGrpSpPr>
      <p:grpSpPr>
        <a:xfrm>
          <a:off x="0" y="0"/>
          <a:ext cx="0" cy="0"/>
          <a:chOff x="0" y="0"/>
          <a:chExt cx="0" cy="0"/>
        </a:xfrm>
      </p:grpSpPr>
      <p:sp>
        <p:nvSpPr>
          <p:cNvPr id="77" name="Google Shape;77;p32"/>
          <p:cNvSpPr/>
          <p:nvPr/>
        </p:nvSpPr>
        <p:spPr>
          <a:xfrm>
            <a:off x="0" y="3427336"/>
            <a:ext cx="3430200" cy="3430665"/>
          </a:xfrm>
          <a:custGeom>
            <a:rect b="b" l="l" r="r" t="t"/>
            <a:pathLst>
              <a:path extrusionOk="0" h="3430665" w="3430200">
                <a:moveTo>
                  <a:pt x="0" y="0"/>
                </a:moveTo>
                <a:lnTo>
                  <a:pt x="3430200" y="0"/>
                </a:lnTo>
                <a:lnTo>
                  <a:pt x="3430200" y="3430665"/>
                </a:lnTo>
                <a:lnTo>
                  <a:pt x="0" y="3430665"/>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EB Garamond"/>
              <a:ea typeface="EB Garamond"/>
              <a:cs typeface="EB Garamond"/>
              <a:sym typeface="EB Garamond"/>
            </a:endParaRPr>
          </a:p>
        </p:txBody>
      </p:sp>
      <p:sp>
        <p:nvSpPr>
          <p:cNvPr id="78" name="Google Shape;78;p32"/>
          <p:cNvSpPr/>
          <p:nvPr/>
        </p:nvSpPr>
        <p:spPr>
          <a:xfrm>
            <a:off x="0" y="3427336"/>
            <a:ext cx="3430200" cy="3430665"/>
          </a:xfrm>
          <a:custGeom>
            <a:rect b="b" l="l" r="r" t="t"/>
            <a:pathLst>
              <a:path extrusionOk="0" h="3430665" w="3430200">
                <a:moveTo>
                  <a:pt x="3430200" y="0"/>
                </a:moveTo>
                <a:lnTo>
                  <a:pt x="3430200" y="3430665"/>
                </a:lnTo>
                <a:lnTo>
                  <a:pt x="0" y="3430665"/>
                </a:lnTo>
                <a:lnTo>
                  <a:pt x="0" y="3417531"/>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EB Garamond"/>
              <a:ea typeface="EB Garamond"/>
              <a:cs typeface="EB Garamond"/>
              <a:sym typeface="EB Garamond"/>
            </a:endParaRPr>
          </a:p>
        </p:txBody>
      </p:sp>
      <p:sp>
        <p:nvSpPr>
          <p:cNvPr id="79" name="Google Shape;79;p32"/>
          <p:cNvSpPr/>
          <p:nvPr/>
        </p:nvSpPr>
        <p:spPr>
          <a:xfrm>
            <a:off x="1" y="1"/>
            <a:ext cx="3423785" cy="3437345"/>
          </a:xfrm>
          <a:custGeom>
            <a:rect b="b" l="l" r="r" t="t"/>
            <a:pathLst>
              <a:path extrusionOk="0" h="3437345" w="3423785">
                <a:moveTo>
                  <a:pt x="0" y="0"/>
                </a:moveTo>
                <a:lnTo>
                  <a:pt x="3423785" y="0"/>
                </a:lnTo>
                <a:lnTo>
                  <a:pt x="3423785" y="3437345"/>
                </a:lnTo>
                <a:lnTo>
                  <a:pt x="0" y="3437345"/>
                </a:lnTo>
                <a:close/>
              </a:path>
            </a:pathLst>
          </a:custGeom>
          <a:solidFill>
            <a:schemeClr val="accent5"/>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EB Garamond"/>
              <a:ea typeface="EB Garamond"/>
              <a:cs typeface="EB Garamond"/>
              <a:sym typeface="EB Garamond"/>
            </a:endParaRPr>
          </a:p>
        </p:txBody>
      </p:sp>
      <p:sp>
        <p:nvSpPr>
          <p:cNvPr id="80" name="Google Shape;80;p32"/>
          <p:cNvSpPr txBox="1"/>
          <p:nvPr>
            <p:ph type="title"/>
          </p:nvPr>
        </p:nvSpPr>
        <p:spPr>
          <a:xfrm>
            <a:off x="4224528" y="2276856"/>
            <a:ext cx="6766560" cy="768096"/>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accent6"/>
              </a:buClr>
              <a:buSzPts val="4400"/>
              <a:buFont typeface="Arial Black"/>
              <a:buNone/>
              <a:defRPr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1" name="Google Shape;81;p32"/>
          <p:cNvSpPr txBox="1"/>
          <p:nvPr>
            <p:ph idx="1" type="body"/>
          </p:nvPr>
        </p:nvSpPr>
        <p:spPr>
          <a:xfrm>
            <a:off x="4224528" y="3222752"/>
            <a:ext cx="6766560" cy="2700528"/>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360"/>
              </a:spcBef>
              <a:spcAft>
                <a:spcPts val="0"/>
              </a:spcAft>
              <a:buClr>
                <a:schemeClr val="accent6"/>
              </a:buClr>
              <a:buSzPts val="1500"/>
              <a:buNone/>
              <a:defRPr sz="1500"/>
            </a:lvl1pPr>
            <a:lvl2pPr indent="-323850" lvl="1" marL="914400" algn="l">
              <a:lnSpc>
                <a:spcPct val="100000"/>
              </a:lnSpc>
              <a:spcBef>
                <a:spcPts val="360"/>
              </a:spcBef>
              <a:spcAft>
                <a:spcPts val="0"/>
              </a:spcAft>
              <a:buClr>
                <a:schemeClr val="accent6"/>
              </a:buClr>
              <a:buSzPts val="1500"/>
              <a:buChar char="•"/>
              <a:defRPr sz="1500"/>
            </a:lvl2pPr>
            <a:lvl3pPr indent="-323850" lvl="2" marL="1371600" algn="l">
              <a:lnSpc>
                <a:spcPct val="100000"/>
              </a:lnSpc>
              <a:spcBef>
                <a:spcPts val="360"/>
              </a:spcBef>
              <a:spcAft>
                <a:spcPts val="0"/>
              </a:spcAft>
              <a:buClr>
                <a:schemeClr val="accent6"/>
              </a:buClr>
              <a:buSzPts val="1500"/>
              <a:buChar char="•"/>
              <a:defRPr sz="1500"/>
            </a:lvl3pPr>
            <a:lvl4pPr indent="-323850" lvl="3" marL="1828800" algn="l">
              <a:lnSpc>
                <a:spcPct val="100000"/>
              </a:lnSpc>
              <a:spcBef>
                <a:spcPts val="360"/>
              </a:spcBef>
              <a:spcAft>
                <a:spcPts val="0"/>
              </a:spcAft>
              <a:buClr>
                <a:schemeClr val="accent6"/>
              </a:buClr>
              <a:buSzPts val="1500"/>
              <a:buChar char="•"/>
              <a:defRPr sz="1500"/>
            </a:lvl4pPr>
            <a:lvl5pPr indent="-323850" lvl="4" marL="2286000" algn="l">
              <a:lnSpc>
                <a:spcPct val="100000"/>
              </a:lnSpc>
              <a:spcBef>
                <a:spcPts val="360"/>
              </a:spcBef>
              <a:spcAft>
                <a:spcPts val="0"/>
              </a:spcAft>
              <a:buClr>
                <a:schemeClr val="accent6"/>
              </a:buClr>
              <a:buSzPts val="1500"/>
              <a:buChar char="•"/>
              <a:defRPr sz="15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2" name="Google Shape;82;p32"/>
          <p:cNvSpPr txBox="1"/>
          <p:nvPr>
            <p:ph idx="12" type="sldNum"/>
          </p:nvPr>
        </p:nvSpPr>
        <p:spPr>
          <a:xfrm>
            <a:off x="10945368" y="457200"/>
            <a:ext cx="987552" cy="27432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200"/>
              <a:buFont typeface="Arial"/>
              <a:buNone/>
              <a:defRPr b="0" i="0" sz="1200" u="none" cap="none" strike="noStrike">
                <a:solidFill>
                  <a:schemeClr val="accent6"/>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200"/>
              <a:buFont typeface="Arial"/>
              <a:buNone/>
              <a:defRPr b="0" i="0" sz="1200" u="none" cap="none" strike="noStrike">
                <a:solidFill>
                  <a:schemeClr val="accent6"/>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200"/>
              <a:buFont typeface="Arial"/>
              <a:buNone/>
              <a:defRPr b="0" i="0" sz="1200" u="none" cap="none" strike="noStrike">
                <a:solidFill>
                  <a:schemeClr val="accent6"/>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200"/>
              <a:buFont typeface="Arial"/>
              <a:buNone/>
              <a:defRPr b="0" i="0" sz="1200" u="none" cap="none" strike="noStrike">
                <a:solidFill>
                  <a:schemeClr val="accent6"/>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200"/>
              <a:buFont typeface="Arial"/>
              <a:buNone/>
              <a:defRPr b="0" i="0" sz="1200" u="none" cap="none" strike="noStrike">
                <a:solidFill>
                  <a:schemeClr val="accent6"/>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200"/>
              <a:buFont typeface="Arial"/>
              <a:buNone/>
              <a:defRPr b="0" i="0" sz="1200" u="none" cap="none" strike="noStrike">
                <a:solidFill>
                  <a:schemeClr val="accent6"/>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200"/>
              <a:buFont typeface="Arial"/>
              <a:buNone/>
              <a:defRPr b="0" i="0" sz="1200" u="none" cap="none" strike="noStrike">
                <a:solidFill>
                  <a:schemeClr val="accent6"/>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200"/>
              <a:buFont typeface="Arial"/>
              <a:buNone/>
              <a:defRPr b="0" i="0" sz="1200" u="none" cap="none" strike="noStrike">
                <a:solidFill>
                  <a:schemeClr val="accent6"/>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200"/>
              <a:buFont typeface="Arial"/>
              <a:buNone/>
              <a:defRPr b="0" i="0" sz="1200" u="none" cap="none" strike="noStrike">
                <a:solidFill>
                  <a:schemeClr val="accent6"/>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
        <p:nvSpPr>
          <p:cNvPr id="83" name="Google Shape;83;p32"/>
          <p:cNvSpPr/>
          <p:nvPr/>
        </p:nvSpPr>
        <p:spPr>
          <a:xfrm>
            <a:off x="1" y="869"/>
            <a:ext cx="3423785" cy="3436477"/>
          </a:xfrm>
          <a:custGeom>
            <a:rect b="b" l="l" r="r" t="t"/>
            <a:pathLst>
              <a:path extrusionOk="0" h="3436477" w="3423785">
                <a:moveTo>
                  <a:pt x="0" y="0"/>
                </a:moveTo>
                <a:lnTo>
                  <a:pt x="3423785" y="3436477"/>
                </a:lnTo>
                <a:lnTo>
                  <a:pt x="0" y="3436477"/>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EB Garamond"/>
              <a:ea typeface="EB Garamond"/>
              <a:cs typeface="EB Garamond"/>
              <a:sym typeface="EB Garamon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84" name="Shape 84"/>
        <p:cNvGrpSpPr/>
        <p:nvPr/>
      </p:nvGrpSpPr>
      <p:grpSpPr>
        <a:xfrm>
          <a:off x="0" y="0"/>
          <a:ext cx="0" cy="0"/>
          <a:chOff x="0" y="0"/>
          <a:chExt cx="0" cy="0"/>
        </a:xfrm>
      </p:grpSpPr>
      <p:sp>
        <p:nvSpPr>
          <p:cNvPr id="85" name="Google Shape;85;g284e008627f_0_1435"/>
          <p:cNvSpPr txBox="1"/>
          <p:nvPr>
            <p:ph type="title"/>
          </p:nvPr>
        </p:nvSpPr>
        <p:spPr>
          <a:xfrm>
            <a:off x="415600" y="593367"/>
            <a:ext cx="11360700" cy="763500"/>
          </a:xfrm>
          <a:prstGeom prst="rect">
            <a:avLst/>
          </a:prstGeom>
          <a:noFill/>
          <a:ln>
            <a:noFill/>
          </a:ln>
        </p:spPr>
        <p:txBody>
          <a:bodyPr anchorCtr="0" anchor="t" bIns="45700" lIns="91425" spcFirstLastPara="1" rIns="91425" wrap="square" tIns="45700">
            <a:normAutofit/>
          </a:bodyPr>
          <a:lstStyle>
            <a:lvl1pPr lvl="0" algn="ctr">
              <a:lnSpc>
                <a:spcPct val="110795"/>
              </a:lnSpc>
              <a:spcBef>
                <a:spcPts val="0"/>
              </a:spcBef>
              <a:spcAft>
                <a:spcPts val="0"/>
              </a:spcAft>
              <a:buSzPts val="4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6" name="Google Shape;86;g284e008627f_0_1435"/>
          <p:cNvSpPr txBox="1"/>
          <p:nvPr>
            <p:ph idx="1" type="body"/>
          </p:nvPr>
        </p:nvSpPr>
        <p:spPr>
          <a:xfrm>
            <a:off x="415600" y="1536633"/>
            <a:ext cx="11360700" cy="4555200"/>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360"/>
              </a:spcBef>
              <a:spcAft>
                <a:spcPts val="0"/>
              </a:spcAft>
              <a:buSzPts val="2800"/>
              <a:buChar char="•"/>
              <a:defRPr/>
            </a:lvl1pPr>
            <a:lvl2pPr indent="-381000" lvl="1" marL="914400" algn="l">
              <a:lnSpc>
                <a:spcPct val="100000"/>
              </a:lnSpc>
              <a:spcBef>
                <a:spcPts val="360"/>
              </a:spcBef>
              <a:spcAft>
                <a:spcPts val="0"/>
              </a:spcAft>
              <a:buSzPts val="2400"/>
              <a:buChar char="•"/>
              <a:defRPr/>
            </a:lvl2pPr>
            <a:lvl3pPr indent="-355600" lvl="2" marL="1371600" algn="l">
              <a:lnSpc>
                <a:spcPct val="100000"/>
              </a:lnSpc>
              <a:spcBef>
                <a:spcPts val="360"/>
              </a:spcBef>
              <a:spcAft>
                <a:spcPts val="0"/>
              </a:spcAft>
              <a:buSzPts val="2000"/>
              <a:buChar char="•"/>
              <a:defRPr/>
            </a:lvl3pPr>
            <a:lvl4pPr indent="-342900" lvl="3" marL="1828800" algn="l">
              <a:lnSpc>
                <a:spcPct val="100000"/>
              </a:lnSpc>
              <a:spcBef>
                <a:spcPts val="360"/>
              </a:spcBef>
              <a:spcAft>
                <a:spcPts val="0"/>
              </a:spcAft>
              <a:buSzPts val="1800"/>
              <a:buChar char="•"/>
              <a:defRPr/>
            </a:lvl4pPr>
            <a:lvl5pPr indent="-342900" lvl="4" marL="2286000" algn="l">
              <a:lnSpc>
                <a:spcPct val="100000"/>
              </a:lnSpc>
              <a:spcBef>
                <a:spcPts val="360"/>
              </a:spcBef>
              <a:spcAft>
                <a:spcPts val="0"/>
              </a:spcAft>
              <a:buSzPts val="1800"/>
              <a:buChar char="•"/>
              <a:defRPr/>
            </a:lvl5pPr>
            <a:lvl6pPr indent="-342900" lvl="5" marL="2743200" algn="l">
              <a:lnSpc>
                <a:spcPct val="90000"/>
              </a:lnSpc>
              <a:spcBef>
                <a:spcPts val="500"/>
              </a:spcBef>
              <a:spcAft>
                <a:spcPts val="0"/>
              </a:spcAft>
              <a:buSzPts val="1800"/>
              <a:buChar char="•"/>
              <a:defRPr/>
            </a:lvl6pPr>
            <a:lvl7pPr indent="-342900" lvl="6" marL="3200400" algn="l">
              <a:lnSpc>
                <a:spcPct val="90000"/>
              </a:lnSpc>
              <a:spcBef>
                <a:spcPts val="500"/>
              </a:spcBef>
              <a:spcAft>
                <a:spcPts val="0"/>
              </a:spcAft>
              <a:buSzPts val="1800"/>
              <a:buChar char="•"/>
              <a:defRPr/>
            </a:lvl7pPr>
            <a:lvl8pPr indent="-342900" lvl="7" marL="3657600" algn="l">
              <a:lnSpc>
                <a:spcPct val="90000"/>
              </a:lnSpc>
              <a:spcBef>
                <a:spcPts val="500"/>
              </a:spcBef>
              <a:spcAft>
                <a:spcPts val="0"/>
              </a:spcAft>
              <a:buSzPts val="1800"/>
              <a:buChar char="•"/>
              <a:defRPr/>
            </a:lvl8pPr>
            <a:lvl9pPr indent="-342900" lvl="8" marL="4114800" algn="l">
              <a:lnSpc>
                <a:spcPct val="90000"/>
              </a:lnSpc>
              <a:spcBef>
                <a:spcPts val="500"/>
              </a:spcBef>
              <a:spcAft>
                <a:spcPts val="0"/>
              </a:spcAft>
              <a:buSzPts val="1800"/>
              <a:buChar char="•"/>
              <a:defRPr/>
            </a:lvl9pPr>
          </a:lstStyle>
          <a:p/>
        </p:txBody>
      </p:sp>
      <p:sp>
        <p:nvSpPr>
          <p:cNvPr id="87" name="Google Shape;87;g284e008627f_0_1435"/>
          <p:cNvSpPr txBox="1"/>
          <p:nvPr>
            <p:ph idx="12" type="sldNum"/>
          </p:nvPr>
        </p:nvSpPr>
        <p:spPr>
          <a:xfrm>
            <a:off x="11296610" y="6217622"/>
            <a:ext cx="731700" cy="5247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200"/>
              <a:buFont typeface="Arial"/>
              <a:buNone/>
              <a:defRPr b="0" i="0" sz="1200" u="none" cap="none" strike="noStrike">
                <a:solidFill>
                  <a:schemeClr val="accent6"/>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200"/>
              <a:buFont typeface="Arial"/>
              <a:buNone/>
              <a:defRPr b="0" i="0" sz="1200" u="none" cap="none" strike="noStrike">
                <a:solidFill>
                  <a:schemeClr val="accent6"/>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200"/>
              <a:buFont typeface="Arial"/>
              <a:buNone/>
              <a:defRPr b="0" i="0" sz="1200" u="none" cap="none" strike="noStrike">
                <a:solidFill>
                  <a:schemeClr val="accent6"/>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200"/>
              <a:buFont typeface="Arial"/>
              <a:buNone/>
              <a:defRPr b="0" i="0" sz="1200" u="none" cap="none" strike="noStrike">
                <a:solidFill>
                  <a:schemeClr val="accent6"/>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200"/>
              <a:buFont typeface="Arial"/>
              <a:buNone/>
              <a:defRPr b="0" i="0" sz="1200" u="none" cap="none" strike="noStrike">
                <a:solidFill>
                  <a:schemeClr val="accent6"/>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200"/>
              <a:buFont typeface="Arial"/>
              <a:buNone/>
              <a:defRPr b="0" i="0" sz="1200" u="none" cap="none" strike="noStrike">
                <a:solidFill>
                  <a:schemeClr val="accent6"/>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200"/>
              <a:buFont typeface="Arial"/>
              <a:buNone/>
              <a:defRPr b="0" i="0" sz="1200" u="none" cap="none" strike="noStrike">
                <a:solidFill>
                  <a:schemeClr val="accent6"/>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200"/>
              <a:buFont typeface="Arial"/>
              <a:buNone/>
              <a:defRPr b="0" i="0" sz="1200" u="none" cap="none" strike="noStrike">
                <a:solidFill>
                  <a:schemeClr val="accent6"/>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200"/>
              <a:buFont typeface="Arial"/>
              <a:buNone/>
              <a:defRPr b="0" i="0" sz="1200" u="none" cap="none" strike="noStrike">
                <a:solidFill>
                  <a:schemeClr val="accent6"/>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88" name="Shape 88"/>
        <p:cNvGrpSpPr/>
        <p:nvPr/>
      </p:nvGrpSpPr>
      <p:grpSpPr>
        <a:xfrm>
          <a:off x="0" y="0"/>
          <a:ext cx="0" cy="0"/>
          <a:chOff x="0" y="0"/>
          <a:chExt cx="0" cy="0"/>
        </a:xfrm>
      </p:grpSpPr>
      <p:sp>
        <p:nvSpPr>
          <p:cNvPr id="89" name="Google Shape;89;p28"/>
          <p:cNvSpPr txBox="1"/>
          <p:nvPr>
            <p:ph type="title"/>
          </p:nvPr>
        </p:nvSpPr>
        <p:spPr>
          <a:xfrm>
            <a:off x="3986784" y="1243584"/>
            <a:ext cx="8165592" cy="768096"/>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accent6"/>
              </a:buClr>
              <a:buSzPts val="4400"/>
              <a:buFont typeface="Arial Black"/>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descr="preencoded.png" id="90" name="Google Shape;90;p28"/>
          <p:cNvSpPr/>
          <p:nvPr/>
        </p:nvSpPr>
        <p:spPr>
          <a:xfrm>
            <a:off x="-5568" y="-2784"/>
            <a:ext cx="3443288" cy="6891337"/>
          </a:xfrm>
          <a:custGeom>
            <a:rect b="b" l="l" r="r" t="t"/>
            <a:pathLst>
              <a:path extrusionOk="0" h="6891337" w="3443288">
                <a:moveTo>
                  <a:pt x="3443288" y="0"/>
                </a:moveTo>
                <a:lnTo>
                  <a:pt x="0" y="0"/>
                </a:lnTo>
                <a:lnTo>
                  <a:pt x="0" y="6891338"/>
                </a:lnTo>
                <a:lnTo>
                  <a:pt x="3443288" y="6891338"/>
                </a:lnTo>
                <a:lnTo>
                  <a:pt x="3443288"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EB Garamond"/>
              <a:ea typeface="EB Garamond"/>
              <a:cs typeface="EB Garamond"/>
              <a:sym typeface="EB Garamond"/>
            </a:endParaRPr>
          </a:p>
        </p:txBody>
      </p:sp>
      <p:pic>
        <p:nvPicPr>
          <p:cNvPr descr="preencoded.png" id="91" name="Google Shape;91;p28"/>
          <p:cNvPicPr preferRelativeResize="0"/>
          <p:nvPr/>
        </p:nvPicPr>
        <p:blipFill rotWithShape="1">
          <a:blip r:embed="rId2">
            <a:alphaModFix/>
          </a:blip>
          <a:srcRect b="0" l="0" r="0" t="0"/>
          <a:stretch/>
        </p:blipFill>
        <p:spPr>
          <a:xfrm>
            <a:off x="1703311" y="-2784"/>
            <a:ext cx="1734410" cy="5167313"/>
          </a:xfrm>
          <a:prstGeom prst="rect">
            <a:avLst/>
          </a:prstGeom>
          <a:noFill/>
          <a:ln>
            <a:noFill/>
          </a:ln>
        </p:spPr>
      </p:pic>
      <p:sp>
        <p:nvSpPr>
          <p:cNvPr id="92" name="Google Shape;92;p28"/>
          <p:cNvSpPr/>
          <p:nvPr/>
        </p:nvSpPr>
        <p:spPr>
          <a:xfrm>
            <a:off x="1721621" y="-2784"/>
            <a:ext cx="1716115" cy="1720853"/>
          </a:xfrm>
          <a:custGeom>
            <a:rect b="b" l="l" r="r" t="t"/>
            <a:pathLst>
              <a:path extrusionOk="0" h="1720853" w="1716115">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lt1">
              <a:alpha val="98431"/>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EB Garamond"/>
              <a:ea typeface="EB Garamond"/>
              <a:cs typeface="EB Garamond"/>
              <a:sym typeface="EB Garamond"/>
            </a:endParaRPr>
          </a:p>
        </p:txBody>
      </p:sp>
      <p:sp>
        <p:nvSpPr>
          <p:cNvPr descr="preencoded.png" id="93" name="Google Shape;93;p28"/>
          <p:cNvSpPr/>
          <p:nvPr/>
        </p:nvSpPr>
        <p:spPr>
          <a:xfrm>
            <a:off x="-5568" y="3440504"/>
            <a:ext cx="3443288" cy="3448050"/>
          </a:xfrm>
          <a:custGeom>
            <a:rect b="b" l="l" r="r" t="t"/>
            <a:pathLst>
              <a:path extrusionOk="0" h="3448050" w="3443288">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EB Garamond"/>
              <a:ea typeface="EB Garamond"/>
              <a:cs typeface="EB Garamond"/>
              <a:sym typeface="EB Garamond"/>
            </a:endParaRPr>
          </a:p>
        </p:txBody>
      </p:sp>
      <p:pic>
        <p:nvPicPr>
          <p:cNvPr descr="preencoded.png" id="94" name="Google Shape;94;p28"/>
          <p:cNvPicPr preferRelativeResize="0"/>
          <p:nvPr/>
        </p:nvPicPr>
        <p:blipFill rotWithShape="1">
          <a:blip r:embed="rId3">
            <a:alphaModFix/>
          </a:blip>
          <a:srcRect b="0" l="0" r="0" t="0"/>
          <a:stretch/>
        </p:blipFill>
        <p:spPr>
          <a:xfrm>
            <a:off x="1718457" y="3440504"/>
            <a:ext cx="1719263" cy="1724025"/>
          </a:xfrm>
          <a:prstGeom prst="rect">
            <a:avLst/>
          </a:prstGeom>
          <a:noFill/>
          <a:ln>
            <a:noFill/>
          </a:ln>
        </p:spPr>
      </p:pic>
      <p:sp>
        <p:nvSpPr>
          <p:cNvPr id="95" name="Google Shape;95;p28"/>
          <p:cNvSpPr txBox="1"/>
          <p:nvPr>
            <p:ph idx="1" type="body"/>
          </p:nvPr>
        </p:nvSpPr>
        <p:spPr>
          <a:xfrm>
            <a:off x="3977640" y="2330704"/>
            <a:ext cx="3822192" cy="411480"/>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0"/>
              </a:spcBef>
              <a:spcAft>
                <a:spcPts val="0"/>
              </a:spcAft>
              <a:buClr>
                <a:schemeClr val="accent6"/>
              </a:buClr>
              <a:buSzPts val="1800"/>
              <a:buNone/>
              <a:defRPr b="1" sz="1800" cap="none">
                <a:latin typeface="Arial"/>
                <a:ea typeface="Arial"/>
                <a:cs typeface="Arial"/>
                <a:sym typeface="Arial"/>
              </a:defRPr>
            </a:lvl1pPr>
            <a:lvl2pPr indent="-228600" lvl="1" marL="914400" algn="l">
              <a:lnSpc>
                <a:spcPct val="100000"/>
              </a:lnSpc>
              <a:spcBef>
                <a:spcPts val="360"/>
              </a:spcBef>
              <a:spcAft>
                <a:spcPts val="0"/>
              </a:spcAft>
              <a:buClr>
                <a:schemeClr val="accent6"/>
              </a:buClr>
              <a:buSzPts val="2000"/>
              <a:buNone/>
              <a:defRPr b="1" sz="2000"/>
            </a:lvl2pPr>
            <a:lvl3pPr indent="-228600" lvl="2" marL="1371600" algn="l">
              <a:lnSpc>
                <a:spcPct val="100000"/>
              </a:lnSpc>
              <a:spcBef>
                <a:spcPts val="360"/>
              </a:spcBef>
              <a:spcAft>
                <a:spcPts val="0"/>
              </a:spcAft>
              <a:buClr>
                <a:schemeClr val="accent6"/>
              </a:buClr>
              <a:buSzPts val="1800"/>
              <a:buNone/>
              <a:defRPr b="1" sz="1800"/>
            </a:lvl3pPr>
            <a:lvl4pPr indent="-228600" lvl="3" marL="1828800" algn="l">
              <a:lnSpc>
                <a:spcPct val="100000"/>
              </a:lnSpc>
              <a:spcBef>
                <a:spcPts val="360"/>
              </a:spcBef>
              <a:spcAft>
                <a:spcPts val="0"/>
              </a:spcAft>
              <a:buClr>
                <a:schemeClr val="accent6"/>
              </a:buClr>
              <a:buSzPts val="1600"/>
              <a:buNone/>
              <a:defRPr b="1" sz="1600"/>
            </a:lvl4pPr>
            <a:lvl5pPr indent="-228600" lvl="4" marL="2286000" algn="l">
              <a:lnSpc>
                <a:spcPct val="100000"/>
              </a:lnSpc>
              <a:spcBef>
                <a:spcPts val="360"/>
              </a:spcBef>
              <a:spcAft>
                <a:spcPts val="0"/>
              </a:spcAft>
              <a:buClr>
                <a:schemeClr val="accent6"/>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96" name="Google Shape;96;p28"/>
          <p:cNvSpPr txBox="1"/>
          <p:nvPr>
            <p:ph idx="2" type="body"/>
          </p:nvPr>
        </p:nvSpPr>
        <p:spPr>
          <a:xfrm>
            <a:off x="3685032" y="2877312"/>
            <a:ext cx="3741928" cy="3684588"/>
          </a:xfrm>
          <a:prstGeom prst="rect">
            <a:avLst/>
          </a:prstGeom>
          <a:noFill/>
          <a:ln>
            <a:noFill/>
          </a:ln>
        </p:spPr>
        <p:txBody>
          <a:bodyPr anchorCtr="0" anchor="t" bIns="45700" lIns="45700" spcFirstLastPara="1" rIns="45700" wrap="square" tIns="45700">
            <a:noAutofit/>
          </a:bodyPr>
          <a:lstStyle>
            <a:lvl1pPr indent="-323850" lvl="0" marL="457200" algn="l">
              <a:lnSpc>
                <a:spcPct val="100000"/>
              </a:lnSpc>
              <a:spcBef>
                <a:spcPts val="360"/>
              </a:spcBef>
              <a:spcAft>
                <a:spcPts val="0"/>
              </a:spcAft>
              <a:buClr>
                <a:schemeClr val="accent6"/>
              </a:buClr>
              <a:buSzPts val="1500"/>
              <a:buChar char="•"/>
              <a:defRPr sz="1500"/>
            </a:lvl1pPr>
            <a:lvl2pPr indent="-311150" lvl="1" marL="914400" algn="l">
              <a:lnSpc>
                <a:spcPct val="100000"/>
              </a:lnSpc>
              <a:spcBef>
                <a:spcPts val="360"/>
              </a:spcBef>
              <a:spcAft>
                <a:spcPts val="0"/>
              </a:spcAft>
              <a:buClr>
                <a:schemeClr val="accent6"/>
              </a:buClr>
              <a:buSzPts val="1300"/>
              <a:buChar char="•"/>
              <a:defRPr sz="1300"/>
            </a:lvl2pPr>
            <a:lvl3pPr indent="-304800" lvl="2" marL="1371600" algn="l">
              <a:lnSpc>
                <a:spcPct val="100000"/>
              </a:lnSpc>
              <a:spcBef>
                <a:spcPts val="360"/>
              </a:spcBef>
              <a:spcAft>
                <a:spcPts val="0"/>
              </a:spcAft>
              <a:buClr>
                <a:schemeClr val="accent6"/>
              </a:buClr>
              <a:buSzPts val="1200"/>
              <a:buChar char="•"/>
              <a:defRPr sz="1200"/>
            </a:lvl3pPr>
            <a:lvl4pPr indent="-304800" lvl="3" marL="1828800" algn="l">
              <a:lnSpc>
                <a:spcPct val="100000"/>
              </a:lnSpc>
              <a:spcBef>
                <a:spcPts val="360"/>
              </a:spcBef>
              <a:spcAft>
                <a:spcPts val="0"/>
              </a:spcAft>
              <a:buClr>
                <a:schemeClr val="accent6"/>
              </a:buClr>
              <a:buSzPts val="1200"/>
              <a:buChar char="•"/>
              <a:defRPr sz="1200"/>
            </a:lvl4pPr>
            <a:lvl5pPr indent="-304800" lvl="4" marL="2286000" algn="l">
              <a:lnSpc>
                <a:spcPct val="100000"/>
              </a:lnSpc>
              <a:spcBef>
                <a:spcPts val="360"/>
              </a:spcBef>
              <a:spcAft>
                <a:spcPts val="0"/>
              </a:spcAft>
              <a:buClr>
                <a:schemeClr val="accent6"/>
              </a:buClr>
              <a:buSzPts val="1200"/>
              <a:buChar char="•"/>
              <a:defRPr sz="12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7" name="Google Shape;97;p28"/>
          <p:cNvSpPr txBox="1"/>
          <p:nvPr>
            <p:ph idx="3" type="body"/>
          </p:nvPr>
        </p:nvSpPr>
        <p:spPr>
          <a:xfrm>
            <a:off x="8046720" y="2330704"/>
            <a:ext cx="3822192" cy="411480"/>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0"/>
              </a:spcBef>
              <a:spcAft>
                <a:spcPts val="0"/>
              </a:spcAft>
              <a:buClr>
                <a:schemeClr val="accent6"/>
              </a:buClr>
              <a:buSzPts val="1800"/>
              <a:buNone/>
              <a:defRPr b="1" sz="1800" cap="none">
                <a:latin typeface="Arial"/>
                <a:ea typeface="Arial"/>
                <a:cs typeface="Arial"/>
                <a:sym typeface="Arial"/>
              </a:defRPr>
            </a:lvl1pPr>
            <a:lvl2pPr indent="-228600" lvl="1" marL="914400" algn="l">
              <a:lnSpc>
                <a:spcPct val="100000"/>
              </a:lnSpc>
              <a:spcBef>
                <a:spcPts val="360"/>
              </a:spcBef>
              <a:spcAft>
                <a:spcPts val="0"/>
              </a:spcAft>
              <a:buClr>
                <a:schemeClr val="accent6"/>
              </a:buClr>
              <a:buSzPts val="2000"/>
              <a:buNone/>
              <a:defRPr b="1" sz="2000"/>
            </a:lvl2pPr>
            <a:lvl3pPr indent="-228600" lvl="2" marL="1371600" algn="l">
              <a:lnSpc>
                <a:spcPct val="100000"/>
              </a:lnSpc>
              <a:spcBef>
                <a:spcPts val="360"/>
              </a:spcBef>
              <a:spcAft>
                <a:spcPts val="0"/>
              </a:spcAft>
              <a:buClr>
                <a:schemeClr val="accent6"/>
              </a:buClr>
              <a:buSzPts val="1800"/>
              <a:buNone/>
              <a:defRPr b="1" sz="1800"/>
            </a:lvl3pPr>
            <a:lvl4pPr indent="-228600" lvl="3" marL="1828800" algn="l">
              <a:lnSpc>
                <a:spcPct val="100000"/>
              </a:lnSpc>
              <a:spcBef>
                <a:spcPts val="360"/>
              </a:spcBef>
              <a:spcAft>
                <a:spcPts val="0"/>
              </a:spcAft>
              <a:buClr>
                <a:schemeClr val="accent6"/>
              </a:buClr>
              <a:buSzPts val="1600"/>
              <a:buNone/>
              <a:defRPr b="1" sz="1600"/>
            </a:lvl4pPr>
            <a:lvl5pPr indent="-228600" lvl="4" marL="2286000" algn="l">
              <a:lnSpc>
                <a:spcPct val="100000"/>
              </a:lnSpc>
              <a:spcBef>
                <a:spcPts val="360"/>
              </a:spcBef>
              <a:spcAft>
                <a:spcPts val="0"/>
              </a:spcAft>
              <a:buClr>
                <a:schemeClr val="accent6"/>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98" name="Google Shape;98;p28"/>
          <p:cNvSpPr txBox="1"/>
          <p:nvPr>
            <p:ph idx="4" type="body"/>
          </p:nvPr>
        </p:nvSpPr>
        <p:spPr>
          <a:xfrm>
            <a:off x="7754112" y="2877312"/>
            <a:ext cx="3741928" cy="3684588"/>
          </a:xfrm>
          <a:prstGeom prst="rect">
            <a:avLst/>
          </a:prstGeom>
          <a:noFill/>
          <a:ln>
            <a:noFill/>
          </a:ln>
        </p:spPr>
        <p:txBody>
          <a:bodyPr anchorCtr="0" anchor="t" bIns="45700" lIns="45700" spcFirstLastPara="1" rIns="45700" wrap="square" tIns="45700">
            <a:noAutofit/>
          </a:bodyPr>
          <a:lstStyle>
            <a:lvl1pPr indent="-323850" lvl="0" marL="457200" algn="l">
              <a:lnSpc>
                <a:spcPct val="100000"/>
              </a:lnSpc>
              <a:spcBef>
                <a:spcPts val="360"/>
              </a:spcBef>
              <a:spcAft>
                <a:spcPts val="0"/>
              </a:spcAft>
              <a:buClr>
                <a:schemeClr val="accent6"/>
              </a:buClr>
              <a:buSzPts val="1500"/>
              <a:buChar char="•"/>
              <a:defRPr sz="1500"/>
            </a:lvl1pPr>
            <a:lvl2pPr indent="-311150" lvl="1" marL="914400" algn="l">
              <a:lnSpc>
                <a:spcPct val="100000"/>
              </a:lnSpc>
              <a:spcBef>
                <a:spcPts val="360"/>
              </a:spcBef>
              <a:spcAft>
                <a:spcPts val="0"/>
              </a:spcAft>
              <a:buClr>
                <a:schemeClr val="accent6"/>
              </a:buClr>
              <a:buSzPts val="1300"/>
              <a:buChar char="•"/>
              <a:defRPr sz="1300"/>
            </a:lvl2pPr>
            <a:lvl3pPr indent="-304800" lvl="2" marL="1371600" algn="l">
              <a:lnSpc>
                <a:spcPct val="100000"/>
              </a:lnSpc>
              <a:spcBef>
                <a:spcPts val="360"/>
              </a:spcBef>
              <a:spcAft>
                <a:spcPts val="0"/>
              </a:spcAft>
              <a:buClr>
                <a:schemeClr val="accent6"/>
              </a:buClr>
              <a:buSzPts val="1200"/>
              <a:buChar char="•"/>
              <a:defRPr sz="1200"/>
            </a:lvl3pPr>
            <a:lvl4pPr indent="-304800" lvl="3" marL="1828800" algn="l">
              <a:lnSpc>
                <a:spcPct val="100000"/>
              </a:lnSpc>
              <a:spcBef>
                <a:spcPts val="360"/>
              </a:spcBef>
              <a:spcAft>
                <a:spcPts val="0"/>
              </a:spcAft>
              <a:buClr>
                <a:schemeClr val="accent6"/>
              </a:buClr>
              <a:buSzPts val="1200"/>
              <a:buChar char="•"/>
              <a:defRPr sz="1200"/>
            </a:lvl4pPr>
            <a:lvl5pPr indent="-304800" lvl="4" marL="2286000" algn="l">
              <a:lnSpc>
                <a:spcPct val="100000"/>
              </a:lnSpc>
              <a:spcBef>
                <a:spcPts val="360"/>
              </a:spcBef>
              <a:spcAft>
                <a:spcPts val="0"/>
              </a:spcAft>
              <a:buClr>
                <a:schemeClr val="accent6"/>
              </a:buClr>
              <a:buSzPts val="1200"/>
              <a:buChar char="•"/>
              <a:defRPr sz="12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9" name="Google Shape;99;p28"/>
          <p:cNvSpPr txBox="1"/>
          <p:nvPr>
            <p:ph idx="12" type="sldNum"/>
          </p:nvPr>
        </p:nvSpPr>
        <p:spPr>
          <a:xfrm>
            <a:off x="10945368" y="457200"/>
            <a:ext cx="987552" cy="27432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200"/>
              <a:buFont typeface="Arial"/>
              <a:buNone/>
              <a:defRPr b="0" i="0" sz="1200" u="none" cap="none" strike="noStrike">
                <a:solidFill>
                  <a:schemeClr val="accent6"/>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200"/>
              <a:buFont typeface="Arial"/>
              <a:buNone/>
              <a:defRPr b="0" i="0" sz="1200" u="none" cap="none" strike="noStrike">
                <a:solidFill>
                  <a:schemeClr val="accent6"/>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200"/>
              <a:buFont typeface="Arial"/>
              <a:buNone/>
              <a:defRPr b="0" i="0" sz="1200" u="none" cap="none" strike="noStrike">
                <a:solidFill>
                  <a:schemeClr val="accent6"/>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200"/>
              <a:buFont typeface="Arial"/>
              <a:buNone/>
              <a:defRPr b="0" i="0" sz="1200" u="none" cap="none" strike="noStrike">
                <a:solidFill>
                  <a:schemeClr val="accent6"/>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200"/>
              <a:buFont typeface="Arial"/>
              <a:buNone/>
              <a:defRPr b="0" i="0" sz="1200" u="none" cap="none" strike="noStrike">
                <a:solidFill>
                  <a:schemeClr val="accent6"/>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200"/>
              <a:buFont typeface="Arial"/>
              <a:buNone/>
              <a:defRPr b="0" i="0" sz="1200" u="none" cap="none" strike="noStrike">
                <a:solidFill>
                  <a:schemeClr val="accent6"/>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200"/>
              <a:buFont typeface="Arial"/>
              <a:buNone/>
              <a:defRPr b="0" i="0" sz="1200" u="none" cap="none" strike="noStrike">
                <a:solidFill>
                  <a:schemeClr val="accent6"/>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200"/>
              <a:buFont typeface="Arial"/>
              <a:buNone/>
              <a:defRPr b="0" i="0" sz="1200" u="none" cap="none" strike="noStrike">
                <a:solidFill>
                  <a:schemeClr val="accent6"/>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200"/>
              <a:buFont typeface="Arial"/>
              <a:buNone/>
              <a:defRPr b="0" i="0" sz="1200" u="none" cap="none" strike="noStrike">
                <a:solidFill>
                  <a:schemeClr val="accent6"/>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Quote">
    <p:spTree>
      <p:nvGrpSpPr>
        <p:cNvPr id="100" name="Shape 100"/>
        <p:cNvGrpSpPr/>
        <p:nvPr/>
      </p:nvGrpSpPr>
      <p:grpSpPr>
        <a:xfrm>
          <a:off x="0" y="0"/>
          <a:ext cx="0" cy="0"/>
          <a:chOff x="0" y="0"/>
          <a:chExt cx="0" cy="0"/>
        </a:xfrm>
      </p:grpSpPr>
      <p:sp>
        <p:nvSpPr>
          <p:cNvPr id="101" name="Google Shape;101;p36"/>
          <p:cNvSpPr txBox="1"/>
          <p:nvPr>
            <p:ph type="title"/>
          </p:nvPr>
        </p:nvSpPr>
        <p:spPr>
          <a:xfrm>
            <a:off x="4389120" y="2395728"/>
            <a:ext cx="7013448" cy="1627632"/>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accent6"/>
              </a:buClr>
              <a:buSzPts val="3300"/>
              <a:buFont typeface="Arial"/>
              <a:buNone/>
              <a:defRPr b="1" sz="33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2" name="Google Shape;102;p36"/>
          <p:cNvSpPr txBox="1"/>
          <p:nvPr>
            <p:ph idx="1" type="body"/>
          </p:nvPr>
        </p:nvSpPr>
        <p:spPr>
          <a:xfrm>
            <a:off x="3611880" y="1984248"/>
            <a:ext cx="768096" cy="1627632"/>
          </a:xfrm>
          <a:prstGeom prst="rect">
            <a:avLst/>
          </a:prstGeom>
          <a:noFill/>
          <a:ln>
            <a:noFill/>
          </a:ln>
        </p:spPr>
        <p:txBody>
          <a:bodyPr anchorCtr="0" anchor="t" bIns="54850" lIns="91425" spcFirstLastPara="1" rIns="91425" wrap="square" tIns="45700">
            <a:noAutofit/>
          </a:bodyPr>
          <a:lstStyle>
            <a:lvl1pPr indent="-228600" lvl="0" marL="457200" algn="l">
              <a:lnSpc>
                <a:spcPct val="100000"/>
              </a:lnSpc>
              <a:spcBef>
                <a:spcPts val="360"/>
              </a:spcBef>
              <a:spcAft>
                <a:spcPts val="0"/>
              </a:spcAft>
              <a:buClr>
                <a:schemeClr val="accent6"/>
              </a:buClr>
              <a:buSzPts val="10000"/>
              <a:buNone/>
              <a:defRPr b="1" sz="10000"/>
            </a:lvl1pPr>
            <a:lvl2pPr indent="-342900" lvl="1" marL="914400" algn="l">
              <a:lnSpc>
                <a:spcPct val="100000"/>
              </a:lnSpc>
              <a:spcBef>
                <a:spcPts val="360"/>
              </a:spcBef>
              <a:spcAft>
                <a:spcPts val="0"/>
              </a:spcAft>
              <a:buClr>
                <a:schemeClr val="accent6"/>
              </a:buClr>
              <a:buSzPts val="1800"/>
              <a:buChar char="•"/>
              <a:defRPr/>
            </a:lvl2pPr>
            <a:lvl3pPr indent="-342900" lvl="2" marL="1371600" algn="l">
              <a:lnSpc>
                <a:spcPct val="100000"/>
              </a:lnSpc>
              <a:spcBef>
                <a:spcPts val="360"/>
              </a:spcBef>
              <a:spcAft>
                <a:spcPts val="0"/>
              </a:spcAft>
              <a:buClr>
                <a:schemeClr val="accent6"/>
              </a:buClr>
              <a:buSzPts val="1800"/>
              <a:buChar char="•"/>
              <a:defRPr/>
            </a:lvl3pPr>
            <a:lvl4pPr indent="-342900" lvl="3" marL="1828800" algn="l">
              <a:lnSpc>
                <a:spcPct val="100000"/>
              </a:lnSpc>
              <a:spcBef>
                <a:spcPts val="360"/>
              </a:spcBef>
              <a:spcAft>
                <a:spcPts val="0"/>
              </a:spcAft>
              <a:buClr>
                <a:schemeClr val="accent6"/>
              </a:buClr>
              <a:buSzPts val="1800"/>
              <a:buChar char="•"/>
              <a:defRPr/>
            </a:lvl4pPr>
            <a:lvl5pPr indent="-342900" lvl="4" marL="2286000" algn="l">
              <a:lnSpc>
                <a:spcPct val="100000"/>
              </a:lnSpc>
              <a:spcBef>
                <a:spcPts val="360"/>
              </a:spcBef>
              <a:spcAft>
                <a:spcPts val="0"/>
              </a:spcAft>
              <a:buClr>
                <a:schemeClr val="accent6"/>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3" name="Google Shape;103;p36"/>
          <p:cNvSpPr txBox="1"/>
          <p:nvPr>
            <p:ph idx="2" type="body"/>
          </p:nvPr>
        </p:nvSpPr>
        <p:spPr>
          <a:xfrm>
            <a:off x="4389120" y="4308475"/>
            <a:ext cx="3932238" cy="588963"/>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360"/>
              </a:spcBef>
              <a:spcAft>
                <a:spcPts val="0"/>
              </a:spcAft>
              <a:buClr>
                <a:schemeClr val="accent6"/>
              </a:buClr>
              <a:buSzPts val="2400"/>
              <a:buNone/>
              <a:defRPr sz="2400"/>
            </a:lvl1pPr>
            <a:lvl2pPr indent="-342900" lvl="1" marL="914400" algn="l">
              <a:lnSpc>
                <a:spcPct val="100000"/>
              </a:lnSpc>
              <a:spcBef>
                <a:spcPts val="360"/>
              </a:spcBef>
              <a:spcAft>
                <a:spcPts val="0"/>
              </a:spcAft>
              <a:buClr>
                <a:schemeClr val="accent6"/>
              </a:buClr>
              <a:buSzPts val="1800"/>
              <a:buChar char="•"/>
              <a:defRPr/>
            </a:lvl2pPr>
            <a:lvl3pPr indent="-342900" lvl="2" marL="1371600" algn="l">
              <a:lnSpc>
                <a:spcPct val="100000"/>
              </a:lnSpc>
              <a:spcBef>
                <a:spcPts val="360"/>
              </a:spcBef>
              <a:spcAft>
                <a:spcPts val="0"/>
              </a:spcAft>
              <a:buClr>
                <a:schemeClr val="accent6"/>
              </a:buClr>
              <a:buSzPts val="1800"/>
              <a:buChar char="•"/>
              <a:defRPr/>
            </a:lvl3pPr>
            <a:lvl4pPr indent="-342900" lvl="3" marL="1828800" algn="l">
              <a:lnSpc>
                <a:spcPct val="100000"/>
              </a:lnSpc>
              <a:spcBef>
                <a:spcPts val="360"/>
              </a:spcBef>
              <a:spcAft>
                <a:spcPts val="0"/>
              </a:spcAft>
              <a:buClr>
                <a:schemeClr val="accent6"/>
              </a:buClr>
              <a:buSzPts val="1800"/>
              <a:buChar char="•"/>
              <a:defRPr/>
            </a:lvl4pPr>
            <a:lvl5pPr indent="-342900" lvl="4" marL="2286000" algn="l">
              <a:lnSpc>
                <a:spcPct val="100000"/>
              </a:lnSpc>
              <a:spcBef>
                <a:spcPts val="360"/>
              </a:spcBef>
              <a:spcAft>
                <a:spcPts val="0"/>
              </a:spcAft>
              <a:buClr>
                <a:schemeClr val="accent6"/>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4" name="Google Shape;104;p36"/>
          <p:cNvSpPr txBox="1"/>
          <p:nvPr>
            <p:ph idx="3" type="body"/>
          </p:nvPr>
        </p:nvSpPr>
        <p:spPr>
          <a:xfrm>
            <a:off x="9500616" y="3209544"/>
            <a:ext cx="768096" cy="1627632"/>
          </a:xfrm>
          <a:prstGeom prst="rect">
            <a:avLst/>
          </a:prstGeom>
          <a:noFill/>
          <a:ln>
            <a:noFill/>
          </a:ln>
        </p:spPr>
        <p:txBody>
          <a:bodyPr anchorCtr="0" anchor="t" bIns="54850" lIns="91425" spcFirstLastPara="1" rIns="91425" wrap="square" tIns="45700">
            <a:noAutofit/>
          </a:bodyPr>
          <a:lstStyle>
            <a:lvl1pPr indent="-228600" lvl="0" marL="457200" algn="l">
              <a:lnSpc>
                <a:spcPct val="100000"/>
              </a:lnSpc>
              <a:spcBef>
                <a:spcPts val="360"/>
              </a:spcBef>
              <a:spcAft>
                <a:spcPts val="0"/>
              </a:spcAft>
              <a:buClr>
                <a:schemeClr val="accent6"/>
              </a:buClr>
              <a:buSzPts val="10000"/>
              <a:buNone/>
              <a:defRPr b="1" sz="10000"/>
            </a:lvl1pPr>
            <a:lvl2pPr indent="-342900" lvl="1" marL="914400" algn="l">
              <a:lnSpc>
                <a:spcPct val="100000"/>
              </a:lnSpc>
              <a:spcBef>
                <a:spcPts val="360"/>
              </a:spcBef>
              <a:spcAft>
                <a:spcPts val="0"/>
              </a:spcAft>
              <a:buClr>
                <a:schemeClr val="accent6"/>
              </a:buClr>
              <a:buSzPts val="1800"/>
              <a:buChar char="•"/>
              <a:defRPr/>
            </a:lvl2pPr>
            <a:lvl3pPr indent="-342900" lvl="2" marL="1371600" algn="l">
              <a:lnSpc>
                <a:spcPct val="100000"/>
              </a:lnSpc>
              <a:spcBef>
                <a:spcPts val="360"/>
              </a:spcBef>
              <a:spcAft>
                <a:spcPts val="0"/>
              </a:spcAft>
              <a:buClr>
                <a:schemeClr val="accent6"/>
              </a:buClr>
              <a:buSzPts val="1800"/>
              <a:buChar char="•"/>
              <a:defRPr/>
            </a:lvl3pPr>
            <a:lvl4pPr indent="-342900" lvl="3" marL="1828800" algn="l">
              <a:lnSpc>
                <a:spcPct val="100000"/>
              </a:lnSpc>
              <a:spcBef>
                <a:spcPts val="360"/>
              </a:spcBef>
              <a:spcAft>
                <a:spcPts val="0"/>
              </a:spcAft>
              <a:buClr>
                <a:schemeClr val="accent6"/>
              </a:buClr>
              <a:buSzPts val="1800"/>
              <a:buChar char="•"/>
              <a:defRPr/>
            </a:lvl4pPr>
            <a:lvl5pPr indent="-342900" lvl="4" marL="2286000" algn="l">
              <a:lnSpc>
                <a:spcPct val="100000"/>
              </a:lnSpc>
              <a:spcBef>
                <a:spcPts val="360"/>
              </a:spcBef>
              <a:spcAft>
                <a:spcPts val="0"/>
              </a:spcAft>
              <a:buClr>
                <a:schemeClr val="accent6"/>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descr="preencoded.png" id="105" name="Google Shape;105;p36"/>
          <p:cNvSpPr/>
          <p:nvPr/>
        </p:nvSpPr>
        <p:spPr>
          <a:xfrm>
            <a:off x="-7117" y="0"/>
            <a:ext cx="2550985" cy="6858000"/>
          </a:xfrm>
          <a:custGeom>
            <a:rect b="b" l="l" r="r" t="t"/>
            <a:pathLst>
              <a:path extrusionOk="0" h="6858000" w="2550985">
                <a:moveTo>
                  <a:pt x="2550985" y="0"/>
                </a:moveTo>
                <a:lnTo>
                  <a:pt x="0" y="0"/>
                </a:lnTo>
                <a:lnTo>
                  <a:pt x="0" y="6858000"/>
                </a:lnTo>
                <a:lnTo>
                  <a:pt x="2550985" y="6858000"/>
                </a:lnTo>
                <a:lnTo>
                  <a:pt x="2550985" y="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EB Garamond"/>
              <a:ea typeface="EB Garamond"/>
              <a:cs typeface="EB Garamond"/>
              <a:sym typeface="EB Garamond"/>
            </a:endParaRPr>
          </a:p>
        </p:txBody>
      </p:sp>
      <p:sp>
        <p:nvSpPr>
          <p:cNvPr id="106" name="Google Shape;106;p36"/>
          <p:cNvSpPr/>
          <p:nvPr/>
        </p:nvSpPr>
        <p:spPr>
          <a:xfrm>
            <a:off x="-9415" y="0"/>
            <a:ext cx="2548591" cy="2555628"/>
          </a:xfrm>
          <a:custGeom>
            <a:rect b="b" l="l" r="r" t="t"/>
            <a:pathLst>
              <a:path extrusionOk="0" h="2555628" w="2548591">
                <a:moveTo>
                  <a:pt x="138643" y="1"/>
                </a:moveTo>
                <a:lnTo>
                  <a:pt x="163874" y="1"/>
                </a:lnTo>
                <a:cubicBezTo>
                  <a:pt x="163874" y="1318576"/>
                  <a:pt x="1233644" y="2391168"/>
                  <a:pt x="2548463" y="2391168"/>
                </a:cubicBezTo>
                <a:lnTo>
                  <a:pt x="2548463" y="2416472"/>
                </a:lnTo>
                <a:lnTo>
                  <a:pt x="2548590" y="2416600"/>
                </a:lnTo>
                <a:cubicBezTo>
                  <a:pt x="1219755" y="2416600"/>
                  <a:pt x="138643" y="1332503"/>
                  <a:pt x="138643" y="1"/>
                </a:cubicBezTo>
                <a:close/>
                <a:moveTo>
                  <a:pt x="0" y="1"/>
                </a:moveTo>
                <a:lnTo>
                  <a:pt x="25231" y="1"/>
                </a:lnTo>
                <a:cubicBezTo>
                  <a:pt x="25231" y="1395244"/>
                  <a:pt x="1157188" y="2530324"/>
                  <a:pt x="2548591" y="2530324"/>
                </a:cubicBezTo>
                <a:lnTo>
                  <a:pt x="2548591" y="2555628"/>
                </a:lnTo>
                <a:cubicBezTo>
                  <a:pt x="1143299" y="2555628"/>
                  <a:pt x="0" y="1409172"/>
                  <a:pt x="0" y="1"/>
                </a:cubicBezTo>
                <a:close/>
                <a:moveTo>
                  <a:pt x="277411" y="1"/>
                </a:moveTo>
                <a:lnTo>
                  <a:pt x="302642" y="1"/>
                </a:lnTo>
                <a:cubicBezTo>
                  <a:pt x="302642" y="1241907"/>
                  <a:pt x="1310229" y="2252147"/>
                  <a:pt x="2548582" y="2252147"/>
                </a:cubicBezTo>
                <a:lnTo>
                  <a:pt x="2548582" y="2277444"/>
                </a:lnTo>
                <a:cubicBezTo>
                  <a:pt x="1296205" y="2277444"/>
                  <a:pt x="277411" y="1255835"/>
                  <a:pt x="277411" y="1"/>
                </a:cubicBezTo>
                <a:close/>
                <a:moveTo>
                  <a:pt x="416054" y="1"/>
                </a:moveTo>
                <a:lnTo>
                  <a:pt x="441285" y="1"/>
                </a:lnTo>
                <a:cubicBezTo>
                  <a:pt x="441285" y="1165111"/>
                  <a:pt x="1386559" y="2113119"/>
                  <a:pt x="2548589" y="2113119"/>
                </a:cubicBezTo>
                <a:lnTo>
                  <a:pt x="2548589" y="2138423"/>
                </a:lnTo>
                <a:cubicBezTo>
                  <a:pt x="1372670" y="2138423"/>
                  <a:pt x="416054" y="1179166"/>
                  <a:pt x="416054" y="1"/>
                </a:cubicBezTo>
                <a:close/>
                <a:moveTo>
                  <a:pt x="554698" y="1"/>
                </a:moveTo>
                <a:lnTo>
                  <a:pt x="579930" y="1"/>
                </a:lnTo>
                <a:cubicBezTo>
                  <a:pt x="579930" y="1088442"/>
                  <a:pt x="1463017" y="1973963"/>
                  <a:pt x="2548462" y="1973963"/>
                </a:cubicBezTo>
                <a:lnTo>
                  <a:pt x="2548462" y="1999267"/>
                </a:lnTo>
                <a:lnTo>
                  <a:pt x="2548589" y="1999394"/>
                </a:lnTo>
                <a:cubicBezTo>
                  <a:pt x="1449127" y="1999394"/>
                  <a:pt x="554698" y="1102497"/>
                  <a:pt x="554698" y="1"/>
                </a:cubicBezTo>
                <a:close/>
                <a:moveTo>
                  <a:pt x="693468" y="0"/>
                </a:moveTo>
                <a:lnTo>
                  <a:pt x="718701" y="0"/>
                </a:lnTo>
                <a:cubicBezTo>
                  <a:pt x="718701" y="1011773"/>
                  <a:pt x="1539602" y="1834942"/>
                  <a:pt x="2548583" y="1834942"/>
                </a:cubicBezTo>
                <a:lnTo>
                  <a:pt x="2548583" y="1860239"/>
                </a:lnTo>
                <a:cubicBezTo>
                  <a:pt x="1525706" y="1860239"/>
                  <a:pt x="693468" y="1025701"/>
                  <a:pt x="693468" y="0"/>
                </a:cubicBezTo>
                <a:close/>
                <a:moveTo>
                  <a:pt x="832112" y="0"/>
                </a:moveTo>
                <a:lnTo>
                  <a:pt x="857340" y="0"/>
                </a:lnTo>
                <a:cubicBezTo>
                  <a:pt x="857340" y="935105"/>
                  <a:pt x="1616059" y="1695913"/>
                  <a:pt x="2548582" y="1695913"/>
                </a:cubicBezTo>
                <a:lnTo>
                  <a:pt x="2548582" y="1721210"/>
                </a:lnTo>
                <a:cubicBezTo>
                  <a:pt x="1602170" y="1721210"/>
                  <a:pt x="832112" y="949032"/>
                  <a:pt x="832112" y="0"/>
                </a:cubicBezTo>
                <a:close/>
                <a:moveTo>
                  <a:pt x="970758" y="0"/>
                </a:moveTo>
                <a:lnTo>
                  <a:pt x="995986" y="0"/>
                </a:lnTo>
                <a:cubicBezTo>
                  <a:pt x="995986" y="858436"/>
                  <a:pt x="1692391" y="1556758"/>
                  <a:pt x="2548463" y="1556758"/>
                </a:cubicBezTo>
                <a:lnTo>
                  <a:pt x="2548463" y="1582062"/>
                </a:lnTo>
                <a:lnTo>
                  <a:pt x="2548590" y="1582189"/>
                </a:lnTo>
                <a:cubicBezTo>
                  <a:pt x="1678628" y="1582189"/>
                  <a:pt x="970758" y="872491"/>
                  <a:pt x="970758" y="0"/>
                </a:cubicBezTo>
                <a:close/>
                <a:moveTo>
                  <a:pt x="1109529" y="0"/>
                </a:moveTo>
                <a:lnTo>
                  <a:pt x="1134764" y="0"/>
                </a:lnTo>
                <a:cubicBezTo>
                  <a:pt x="1134764" y="781767"/>
                  <a:pt x="1768975" y="1417736"/>
                  <a:pt x="2548589" y="1417736"/>
                </a:cubicBezTo>
                <a:lnTo>
                  <a:pt x="2548589" y="1443033"/>
                </a:lnTo>
                <a:cubicBezTo>
                  <a:pt x="1755086" y="1443033"/>
                  <a:pt x="1109529" y="795695"/>
                  <a:pt x="1109529" y="0"/>
                </a:cubicBezTo>
                <a:close/>
                <a:moveTo>
                  <a:pt x="1248168" y="0"/>
                </a:moveTo>
                <a:lnTo>
                  <a:pt x="1273396" y="0"/>
                </a:lnTo>
                <a:cubicBezTo>
                  <a:pt x="1273396" y="705097"/>
                  <a:pt x="1845433" y="1278708"/>
                  <a:pt x="2548583" y="1278708"/>
                </a:cubicBezTo>
                <a:lnTo>
                  <a:pt x="2548583" y="1304005"/>
                </a:lnTo>
                <a:cubicBezTo>
                  <a:pt x="1831537" y="1304005"/>
                  <a:pt x="1248168" y="719026"/>
                  <a:pt x="1248168" y="0"/>
                </a:cubicBezTo>
                <a:close/>
                <a:moveTo>
                  <a:pt x="1386813" y="0"/>
                </a:moveTo>
                <a:lnTo>
                  <a:pt x="1412041" y="0"/>
                </a:lnTo>
                <a:cubicBezTo>
                  <a:pt x="1412041" y="628428"/>
                  <a:pt x="1921890" y="1139552"/>
                  <a:pt x="2548589" y="1139552"/>
                </a:cubicBezTo>
                <a:lnTo>
                  <a:pt x="2548589" y="1164857"/>
                </a:lnTo>
                <a:lnTo>
                  <a:pt x="2548589" y="1164984"/>
                </a:lnTo>
                <a:cubicBezTo>
                  <a:pt x="1908001" y="1164984"/>
                  <a:pt x="1386813" y="642356"/>
                  <a:pt x="1386813" y="0"/>
                </a:cubicBezTo>
                <a:close/>
                <a:moveTo>
                  <a:pt x="1525579" y="0"/>
                </a:moveTo>
                <a:lnTo>
                  <a:pt x="1550814" y="0"/>
                </a:lnTo>
                <a:cubicBezTo>
                  <a:pt x="1550814" y="551759"/>
                  <a:pt x="1998468" y="1000531"/>
                  <a:pt x="2548583" y="1000531"/>
                </a:cubicBezTo>
                <a:lnTo>
                  <a:pt x="2548583" y="1025828"/>
                </a:lnTo>
                <a:cubicBezTo>
                  <a:pt x="1984452" y="1025828"/>
                  <a:pt x="1525579" y="565560"/>
                  <a:pt x="1525579" y="0"/>
                </a:cubicBezTo>
                <a:close/>
                <a:moveTo>
                  <a:pt x="1664231" y="0"/>
                </a:moveTo>
                <a:lnTo>
                  <a:pt x="1689459" y="0"/>
                </a:lnTo>
                <a:cubicBezTo>
                  <a:pt x="1689459" y="474963"/>
                  <a:pt x="2074805" y="861503"/>
                  <a:pt x="2548589" y="861503"/>
                </a:cubicBezTo>
                <a:lnTo>
                  <a:pt x="2548589" y="886800"/>
                </a:lnTo>
                <a:cubicBezTo>
                  <a:pt x="2060916" y="886800"/>
                  <a:pt x="1664231" y="489019"/>
                  <a:pt x="1664231" y="0"/>
                </a:cubicBezTo>
                <a:close/>
                <a:moveTo>
                  <a:pt x="1802870" y="0"/>
                </a:moveTo>
                <a:lnTo>
                  <a:pt x="1828097" y="0"/>
                </a:lnTo>
                <a:cubicBezTo>
                  <a:pt x="1828097" y="398295"/>
                  <a:pt x="2151263" y="722347"/>
                  <a:pt x="2548583" y="722347"/>
                </a:cubicBezTo>
                <a:lnTo>
                  <a:pt x="2548583" y="747651"/>
                </a:lnTo>
                <a:lnTo>
                  <a:pt x="2548583" y="747778"/>
                </a:lnTo>
                <a:cubicBezTo>
                  <a:pt x="2137367" y="747778"/>
                  <a:pt x="1802870" y="412350"/>
                  <a:pt x="1802870" y="0"/>
                </a:cubicBezTo>
                <a:close/>
                <a:moveTo>
                  <a:pt x="1941642" y="0"/>
                </a:moveTo>
                <a:lnTo>
                  <a:pt x="1966877" y="0"/>
                </a:lnTo>
                <a:cubicBezTo>
                  <a:pt x="1966877" y="321626"/>
                  <a:pt x="2227847" y="583321"/>
                  <a:pt x="2548589" y="583321"/>
                </a:cubicBezTo>
                <a:lnTo>
                  <a:pt x="2548589" y="608622"/>
                </a:lnTo>
                <a:cubicBezTo>
                  <a:pt x="2213831" y="608622"/>
                  <a:pt x="1941642" y="335553"/>
                  <a:pt x="1941642" y="0"/>
                </a:cubicBezTo>
                <a:close/>
                <a:moveTo>
                  <a:pt x="2080281" y="0"/>
                </a:moveTo>
                <a:lnTo>
                  <a:pt x="2105508" y="0"/>
                </a:lnTo>
                <a:cubicBezTo>
                  <a:pt x="2105508" y="244957"/>
                  <a:pt x="2304298" y="444296"/>
                  <a:pt x="2548582" y="444296"/>
                </a:cubicBezTo>
                <a:lnTo>
                  <a:pt x="2548582" y="469597"/>
                </a:lnTo>
                <a:cubicBezTo>
                  <a:pt x="2290409" y="469597"/>
                  <a:pt x="2080281" y="258885"/>
                  <a:pt x="2080281" y="0"/>
                </a:cubicBezTo>
                <a:close/>
                <a:moveTo>
                  <a:pt x="2218926" y="0"/>
                </a:moveTo>
                <a:lnTo>
                  <a:pt x="2244153" y="0"/>
                </a:lnTo>
                <a:cubicBezTo>
                  <a:pt x="2244153" y="168288"/>
                  <a:pt x="2380629" y="305270"/>
                  <a:pt x="2548582" y="305270"/>
                </a:cubicBezTo>
                <a:lnTo>
                  <a:pt x="2548582" y="330570"/>
                </a:lnTo>
                <a:cubicBezTo>
                  <a:pt x="2366866" y="330570"/>
                  <a:pt x="2218926" y="182344"/>
                  <a:pt x="2218926"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EB Garamond"/>
              <a:ea typeface="EB Garamond"/>
              <a:cs typeface="EB Garamond"/>
              <a:sym typeface="EB Garamond"/>
            </a:endParaRPr>
          </a:p>
        </p:txBody>
      </p:sp>
      <p:sp>
        <p:nvSpPr>
          <p:cNvPr descr="preencoded.png" id="107" name="Google Shape;107;p36"/>
          <p:cNvSpPr/>
          <p:nvPr/>
        </p:nvSpPr>
        <p:spPr>
          <a:xfrm>
            <a:off x="2543868" y="0"/>
            <a:ext cx="2560340" cy="2560340"/>
          </a:xfrm>
          <a:custGeom>
            <a:rect b="b" l="l" r="r" t="t"/>
            <a:pathLst>
              <a:path extrusionOk="0" h="2560340" w="2560340">
                <a:moveTo>
                  <a:pt x="0" y="2560340"/>
                </a:moveTo>
                <a:cubicBezTo>
                  <a:pt x="1414079" y="2560340"/>
                  <a:pt x="2560340" y="1414079"/>
                  <a:pt x="2560340" y="0"/>
                </a:cubicBezTo>
                <a:lnTo>
                  <a:pt x="0" y="0"/>
                </a:lnTo>
                <a:lnTo>
                  <a:pt x="0" y="256034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EB Garamond"/>
              <a:ea typeface="EB Garamond"/>
              <a:cs typeface="EB Garamond"/>
              <a:sym typeface="EB Garamond"/>
            </a:endParaRPr>
          </a:p>
        </p:txBody>
      </p:sp>
      <p:sp>
        <p:nvSpPr>
          <p:cNvPr id="108" name="Google Shape;108;p36"/>
          <p:cNvSpPr/>
          <p:nvPr/>
        </p:nvSpPr>
        <p:spPr>
          <a:xfrm flipH="1">
            <a:off x="2535251" y="4308466"/>
            <a:ext cx="2550984" cy="2560441"/>
          </a:xfrm>
          <a:custGeom>
            <a:rect b="b" l="l" r="r" t="t"/>
            <a:pathLst>
              <a:path extrusionOk="0" h="1083" w="1079">
                <a:moveTo>
                  <a:pt x="0" y="1083"/>
                </a:moveTo>
                <a:lnTo>
                  <a:pt x="1079" y="1083"/>
                </a:lnTo>
                <a:lnTo>
                  <a:pt x="1079" y="0"/>
                </a:lnTo>
                <a:lnTo>
                  <a:pt x="0" y="1083"/>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EB Garamond"/>
              <a:ea typeface="EB Garamond"/>
              <a:cs typeface="EB Garamond"/>
              <a:sym typeface="EB Garamond"/>
            </a:endParaRPr>
          </a:p>
        </p:txBody>
      </p:sp>
      <p:sp>
        <p:nvSpPr>
          <p:cNvPr id="109" name="Google Shape;109;p36"/>
          <p:cNvSpPr/>
          <p:nvPr/>
        </p:nvSpPr>
        <p:spPr>
          <a:xfrm flipH="1">
            <a:off x="-10617" y="4308466"/>
            <a:ext cx="2550984" cy="2560441"/>
          </a:xfrm>
          <a:custGeom>
            <a:rect b="b" l="l" r="r" t="t"/>
            <a:pathLst>
              <a:path extrusionOk="0" h="1083" w="1079">
                <a:moveTo>
                  <a:pt x="0" y="1083"/>
                </a:moveTo>
                <a:lnTo>
                  <a:pt x="1079" y="1083"/>
                </a:lnTo>
                <a:lnTo>
                  <a:pt x="1079" y="0"/>
                </a:lnTo>
                <a:lnTo>
                  <a:pt x="0" y="1083"/>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EB Garamond"/>
              <a:ea typeface="EB Garamond"/>
              <a:cs typeface="EB Garamond"/>
              <a:sym typeface="EB Garamond"/>
            </a:endParaRPr>
          </a:p>
        </p:txBody>
      </p:sp>
      <p:sp>
        <p:nvSpPr>
          <p:cNvPr id="110" name="Google Shape;110;p36"/>
          <p:cNvSpPr txBox="1"/>
          <p:nvPr>
            <p:ph idx="12" type="sldNum"/>
          </p:nvPr>
        </p:nvSpPr>
        <p:spPr>
          <a:xfrm>
            <a:off x="10945368" y="457200"/>
            <a:ext cx="987552" cy="27432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200"/>
              <a:buFont typeface="Arial"/>
              <a:buNone/>
              <a:defRPr b="0" i="0" sz="1200" u="none" cap="none" strike="noStrike">
                <a:solidFill>
                  <a:schemeClr val="accent6"/>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200"/>
              <a:buFont typeface="Arial"/>
              <a:buNone/>
              <a:defRPr b="0" i="0" sz="1200" u="none" cap="none" strike="noStrike">
                <a:solidFill>
                  <a:schemeClr val="accent6"/>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200"/>
              <a:buFont typeface="Arial"/>
              <a:buNone/>
              <a:defRPr b="0" i="0" sz="1200" u="none" cap="none" strike="noStrike">
                <a:solidFill>
                  <a:schemeClr val="accent6"/>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200"/>
              <a:buFont typeface="Arial"/>
              <a:buNone/>
              <a:defRPr b="0" i="0" sz="1200" u="none" cap="none" strike="noStrike">
                <a:solidFill>
                  <a:schemeClr val="accent6"/>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200"/>
              <a:buFont typeface="Arial"/>
              <a:buNone/>
              <a:defRPr b="0" i="0" sz="1200" u="none" cap="none" strike="noStrike">
                <a:solidFill>
                  <a:schemeClr val="accent6"/>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200"/>
              <a:buFont typeface="Arial"/>
              <a:buNone/>
              <a:defRPr b="0" i="0" sz="1200" u="none" cap="none" strike="noStrike">
                <a:solidFill>
                  <a:schemeClr val="accent6"/>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200"/>
              <a:buFont typeface="Arial"/>
              <a:buNone/>
              <a:defRPr b="0" i="0" sz="1200" u="none" cap="none" strike="noStrike">
                <a:solidFill>
                  <a:schemeClr val="accent6"/>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200"/>
              <a:buFont typeface="Arial"/>
              <a:buNone/>
              <a:defRPr b="0" i="0" sz="1200" u="none" cap="none" strike="noStrike">
                <a:solidFill>
                  <a:schemeClr val="accent6"/>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200"/>
              <a:buFont typeface="Arial"/>
              <a:buNone/>
              <a:defRPr b="0" i="0" sz="1200" u="none" cap="none" strike="noStrike">
                <a:solidFill>
                  <a:schemeClr val="accent6"/>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hart">
  <p:cSld name="Title and Chart">
    <p:spTree>
      <p:nvGrpSpPr>
        <p:cNvPr id="111" name="Shape 111"/>
        <p:cNvGrpSpPr/>
        <p:nvPr/>
      </p:nvGrpSpPr>
      <p:grpSpPr>
        <a:xfrm>
          <a:off x="0" y="0"/>
          <a:ext cx="0" cy="0"/>
          <a:chOff x="0" y="0"/>
          <a:chExt cx="0" cy="0"/>
        </a:xfrm>
      </p:grpSpPr>
      <p:sp>
        <p:nvSpPr>
          <p:cNvPr id="112" name="Google Shape;112;p37"/>
          <p:cNvSpPr/>
          <p:nvPr/>
        </p:nvSpPr>
        <p:spPr>
          <a:xfrm>
            <a:off x="1" y="0"/>
            <a:ext cx="2242827" cy="2102966"/>
          </a:xfrm>
          <a:custGeom>
            <a:rect b="b" l="l" r="r" t="t"/>
            <a:pathLst>
              <a:path extrusionOk="0" h="2102966" w="2242827">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rgbClr val="FCF5D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EB Garamond"/>
              <a:ea typeface="EB Garamond"/>
              <a:cs typeface="EB Garamond"/>
              <a:sym typeface="EB Garamond"/>
            </a:endParaRPr>
          </a:p>
        </p:txBody>
      </p:sp>
      <p:sp>
        <p:nvSpPr>
          <p:cNvPr id="113" name="Google Shape;113;p37"/>
          <p:cNvSpPr txBox="1"/>
          <p:nvPr>
            <p:ph type="title"/>
          </p:nvPr>
        </p:nvSpPr>
        <p:spPr>
          <a:xfrm>
            <a:off x="758952" y="1216152"/>
            <a:ext cx="10671048" cy="768096"/>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Clr>
                <a:schemeClr val="accent6"/>
              </a:buClr>
              <a:buSzPts val="4400"/>
              <a:buFont typeface="Arial Black"/>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4" name="Google Shape;114;p37"/>
          <p:cNvSpPr txBox="1"/>
          <p:nvPr>
            <p:ph idx="1" type="body"/>
          </p:nvPr>
        </p:nvSpPr>
        <p:spPr>
          <a:xfrm>
            <a:off x="539496" y="2103120"/>
            <a:ext cx="11119104" cy="443484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chemeClr val="accent6"/>
              </a:buClr>
              <a:buSzPts val="1800"/>
              <a:buChar char="•"/>
              <a:defRPr sz="1800"/>
            </a:lvl1pPr>
            <a:lvl2pPr indent="-330200" lvl="1" marL="914400" algn="l">
              <a:lnSpc>
                <a:spcPct val="100000"/>
              </a:lnSpc>
              <a:spcBef>
                <a:spcPts val="360"/>
              </a:spcBef>
              <a:spcAft>
                <a:spcPts val="0"/>
              </a:spcAft>
              <a:buClr>
                <a:schemeClr val="accent6"/>
              </a:buClr>
              <a:buSzPts val="1600"/>
              <a:buChar char="•"/>
              <a:defRPr sz="1600"/>
            </a:lvl2pPr>
            <a:lvl3pPr indent="-317500" lvl="2" marL="1371600" algn="l">
              <a:lnSpc>
                <a:spcPct val="100000"/>
              </a:lnSpc>
              <a:spcBef>
                <a:spcPts val="360"/>
              </a:spcBef>
              <a:spcAft>
                <a:spcPts val="0"/>
              </a:spcAft>
              <a:buClr>
                <a:schemeClr val="accent6"/>
              </a:buClr>
              <a:buSzPts val="1400"/>
              <a:buChar char="•"/>
              <a:defRPr sz="1400"/>
            </a:lvl3pPr>
            <a:lvl4pPr indent="-304800" lvl="3" marL="1828800" algn="l">
              <a:lnSpc>
                <a:spcPct val="100000"/>
              </a:lnSpc>
              <a:spcBef>
                <a:spcPts val="360"/>
              </a:spcBef>
              <a:spcAft>
                <a:spcPts val="0"/>
              </a:spcAft>
              <a:buClr>
                <a:schemeClr val="accent6"/>
              </a:buClr>
              <a:buSzPts val="1200"/>
              <a:buChar char="•"/>
              <a:defRPr sz="1200"/>
            </a:lvl4pPr>
            <a:lvl5pPr indent="-304800" lvl="4" marL="2286000" algn="l">
              <a:lnSpc>
                <a:spcPct val="100000"/>
              </a:lnSpc>
              <a:spcBef>
                <a:spcPts val="360"/>
              </a:spcBef>
              <a:spcAft>
                <a:spcPts val="0"/>
              </a:spcAft>
              <a:buClr>
                <a:schemeClr val="accent6"/>
              </a:buClr>
              <a:buSzPts val="1200"/>
              <a:buChar char="•"/>
              <a:defRPr sz="12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5" name="Google Shape;115;p37"/>
          <p:cNvSpPr txBox="1"/>
          <p:nvPr>
            <p:ph idx="11" type="ftr"/>
          </p:nvPr>
        </p:nvSpPr>
        <p:spPr>
          <a:xfrm>
            <a:off x="621792" y="457200"/>
            <a:ext cx="3200400" cy="27432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6" name="Google Shape;116;p37"/>
          <p:cNvSpPr txBox="1"/>
          <p:nvPr>
            <p:ph idx="12" type="sldNum"/>
          </p:nvPr>
        </p:nvSpPr>
        <p:spPr>
          <a:xfrm>
            <a:off x="10945368" y="457200"/>
            <a:ext cx="987552" cy="27432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200"/>
              <a:buFont typeface="Arial"/>
              <a:buNone/>
              <a:defRPr b="0" i="0" sz="1200" u="none" cap="none" strike="noStrike">
                <a:solidFill>
                  <a:schemeClr val="accent6"/>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200"/>
              <a:buFont typeface="Arial"/>
              <a:buNone/>
              <a:defRPr b="0" i="0" sz="1200" u="none" cap="none" strike="noStrike">
                <a:solidFill>
                  <a:schemeClr val="accent6"/>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200"/>
              <a:buFont typeface="Arial"/>
              <a:buNone/>
              <a:defRPr b="0" i="0" sz="1200" u="none" cap="none" strike="noStrike">
                <a:solidFill>
                  <a:schemeClr val="accent6"/>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200"/>
              <a:buFont typeface="Arial"/>
              <a:buNone/>
              <a:defRPr b="0" i="0" sz="1200" u="none" cap="none" strike="noStrike">
                <a:solidFill>
                  <a:schemeClr val="accent6"/>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200"/>
              <a:buFont typeface="Arial"/>
              <a:buNone/>
              <a:defRPr b="0" i="0" sz="1200" u="none" cap="none" strike="noStrike">
                <a:solidFill>
                  <a:schemeClr val="accent6"/>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200"/>
              <a:buFont typeface="Arial"/>
              <a:buNone/>
              <a:defRPr b="0" i="0" sz="1200" u="none" cap="none" strike="noStrike">
                <a:solidFill>
                  <a:schemeClr val="accent6"/>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200"/>
              <a:buFont typeface="Arial"/>
              <a:buNone/>
              <a:defRPr b="0" i="0" sz="1200" u="none" cap="none" strike="noStrike">
                <a:solidFill>
                  <a:schemeClr val="accent6"/>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200"/>
              <a:buFont typeface="Arial"/>
              <a:buNone/>
              <a:defRPr b="0" i="0" sz="1200" u="none" cap="none" strike="noStrike">
                <a:solidFill>
                  <a:schemeClr val="accent6"/>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200"/>
              <a:buFont typeface="Arial"/>
              <a:buNone/>
              <a:defRPr b="0" i="0" sz="1200" u="none" cap="none" strike="noStrike">
                <a:solidFill>
                  <a:schemeClr val="accent6"/>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am x4">
  <p:cSld name="Team x4">
    <p:spTree>
      <p:nvGrpSpPr>
        <p:cNvPr id="117" name="Shape 117"/>
        <p:cNvGrpSpPr/>
        <p:nvPr/>
      </p:nvGrpSpPr>
      <p:grpSpPr>
        <a:xfrm>
          <a:off x="0" y="0"/>
          <a:ext cx="0" cy="0"/>
          <a:chOff x="0" y="0"/>
          <a:chExt cx="0" cy="0"/>
        </a:xfrm>
      </p:grpSpPr>
      <p:sp>
        <p:nvSpPr>
          <p:cNvPr id="118" name="Google Shape;118;p38"/>
          <p:cNvSpPr/>
          <p:nvPr/>
        </p:nvSpPr>
        <p:spPr>
          <a:xfrm>
            <a:off x="-24064" y="3390900"/>
            <a:ext cx="12216063" cy="34671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50"/>
              <a:buFont typeface="Arial"/>
              <a:buNone/>
            </a:pPr>
            <a:r>
              <a:t/>
            </a:r>
            <a:endParaRPr b="0" i="0" sz="450" u="none" cap="none" strike="noStrike">
              <a:solidFill>
                <a:schemeClr val="lt1"/>
              </a:solidFill>
              <a:latin typeface="EB Garamond"/>
              <a:ea typeface="EB Garamond"/>
              <a:cs typeface="EB Garamond"/>
              <a:sym typeface="EB Garamond"/>
            </a:endParaRPr>
          </a:p>
        </p:txBody>
      </p:sp>
      <p:sp>
        <p:nvSpPr>
          <p:cNvPr id="119" name="Google Shape;119;p38"/>
          <p:cNvSpPr txBox="1"/>
          <p:nvPr>
            <p:ph type="title"/>
          </p:nvPr>
        </p:nvSpPr>
        <p:spPr>
          <a:xfrm>
            <a:off x="758952" y="1216152"/>
            <a:ext cx="10671048" cy="768096"/>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Clr>
                <a:schemeClr val="accent6"/>
              </a:buClr>
              <a:buSzPts val="4400"/>
              <a:buFont typeface="Arial Black"/>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0" name="Google Shape;120;p38"/>
          <p:cNvSpPr txBox="1"/>
          <p:nvPr>
            <p:ph idx="12" type="sldNum"/>
          </p:nvPr>
        </p:nvSpPr>
        <p:spPr>
          <a:xfrm>
            <a:off x="10945368" y="457200"/>
            <a:ext cx="987552" cy="27432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200"/>
              <a:buFont typeface="Arial"/>
              <a:buNone/>
              <a:defRPr b="0" i="0" sz="1200" u="none" cap="none" strike="noStrike">
                <a:solidFill>
                  <a:schemeClr val="accent6"/>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200"/>
              <a:buFont typeface="Arial"/>
              <a:buNone/>
              <a:defRPr b="0" i="0" sz="1200" u="none" cap="none" strike="noStrike">
                <a:solidFill>
                  <a:schemeClr val="accent6"/>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200"/>
              <a:buFont typeface="Arial"/>
              <a:buNone/>
              <a:defRPr b="0" i="0" sz="1200" u="none" cap="none" strike="noStrike">
                <a:solidFill>
                  <a:schemeClr val="accent6"/>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200"/>
              <a:buFont typeface="Arial"/>
              <a:buNone/>
              <a:defRPr b="0" i="0" sz="1200" u="none" cap="none" strike="noStrike">
                <a:solidFill>
                  <a:schemeClr val="accent6"/>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200"/>
              <a:buFont typeface="Arial"/>
              <a:buNone/>
              <a:defRPr b="0" i="0" sz="1200" u="none" cap="none" strike="noStrike">
                <a:solidFill>
                  <a:schemeClr val="accent6"/>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200"/>
              <a:buFont typeface="Arial"/>
              <a:buNone/>
              <a:defRPr b="0" i="0" sz="1200" u="none" cap="none" strike="noStrike">
                <a:solidFill>
                  <a:schemeClr val="accent6"/>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200"/>
              <a:buFont typeface="Arial"/>
              <a:buNone/>
              <a:defRPr b="0" i="0" sz="1200" u="none" cap="none" strike="noStrike">
                <a:solidFill>
                  <a:schemeClr val="accent6"/>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200"/>
              <a:buFont typeface="Arial"/>
              <a:buNone/>
              <a:defRPr b="0" i="0" sz="1200" u="none" cap="none" strike="noStrike">
                <a:solidFill>
                  <a:schemeClr val="accent6"/>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200"/>
              <a:buFont typeface="Arial"/>
              <a:buNone/>
              <a:defRPr b="0" i="0" sz="1200" u="none" cap="none" strike="noStrike">
                <a:solidFill>
                  <a:schemeClr val="accent6"/>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
        <p:nvSpPr>
          <p:cNvPr id="121" name="Google Shape;121;p38"/>
          <p:cNvSpPr/>
          <p:nvPr>
            <p:ph idx="2" type="pic"/>
          </p:nvPr>
        </p:nvSpPr>
        <p:spPr>
          <a:xfrm>
            <a:off x="758905" y="2392023"/>
            <a:ext cx="2596896" cy="2596896"/>
          </a:xfrm>
          <a:prstGeom prst="rect">
            <a:avLst/>
          </a:prstGeom>
          <a:solidFill>
            <a:srgbClr val="4BE777"/>
          </a:solidFill>
          <a:ln>
            <a:noFill/>
          </a:ln>
        </p:spPr>
      </p:sp>
      <p:sp>
        <p:nvSpPr>
          <p:cNvPr id="122" name="Google Shape;122;p38"/>
          <p:cNvSpPr txBox="1"/>
          <p:nvPr>
            <p:ph idx="1" type="body"/>
          </p:nvPr>
        </p:nvSpPr>
        <p:spPr>
          <a:xfrm>
            <a:off x="758905" y="4989515"/>
            <a:ext cx="2598737" cy="1109662"/>
          </a:xfrm>
          <a:prstGeom prst="rect">
            <a:avLst/>
          </a:prstGeom>
          <a:solidFill>
            <a:schemeClr val="lt1"/>
          </a:solidFill>
          <a:ln>
            <a:noFill/>
          </a:ln>
        </p:spPr>
        <p:txBody>
          <a:bodyPr anchorCtr="0" anchor="t" bIns="45700" lIns="0" spcFirstLastPara="1" rIns="0" wrap="square" tIns="274300">
            <a:noAutofit/>
          </a:bodyPr>
          <a:lstStyle>
            <a:lvl1pPr indent="-228600" lvl="0" marL="457200" algn="ctr">
              <a:lnSpc>
                <a:spcPct val="100000"/>
              </a:lnSpc>
              <a:spcBef>
                <a:spcPts val="0"/>
              </a:spcBef>
              <a:spcAft>
                <a:spcPts val="0"/>
              </a:spcAft>
              <a:buClr>
                <a:schemeClr val="accent6"/>
              </a:buClr>
              <a:buSzPts val="1800"/>
              <a:buNone/>
              <a:defRPr b="1" sz="1800" cap="none">
                <a:solidFill>
                  <a:schemeClr val="accent6"/>
                </a:solidFill>
                <a:latin typeface="Arial"/>
                <a:ea typeface="Arial"/>
                <a:cs typeface="Arial"/>
                <a:sym typeface="Arial"/>
              </a:defRPr>
            </a:lvl1pPr>
            <a:lvl2pPr indent="-342900" lvl="1" marL="914400" algn="l">
              <a:lnSpc>
                <a:spcPct val="100000"/>
              </a:lnSpc>
              <a:spcBef>
                <a:spcPts val="360"/>
              </a:spcBef>
              <a:spcAft>
                <a:spcPts val="0"/>
              </a:spcAft>
              <a:buClr>
                <a:schemeClr val="accent6"/>
              </a:buClr>
              <a:buSzPts val="1800"/>
              <a:buChar char="•"/>
              <a:defRPr/>
            </a:lvl2pPr>
            <a:lvl3pPr indent="-342900" lvl="2" marL="1371600" algn="l">
              <a:lnSpc>
                <a:spcPct val="100000"/>
              </a:lnSpc>
              <a:spcBef>
                <a:spcPts val="360"/>
              </a:spcBef>
              <a:spcAft>
                <a:spcPts val="0"/>
              </a:spcAft>
              <a:buClr>
                <a:schemeClr val="accent6"/>
              </a:buClr>
              <a:buSzPts val="1800"/>
              <a:buChar char="•"/>
              <a:defRPr/>
            </a:lvl3pPr>
            <a:lvl4pPr indent="-342900" lvl="3" marL="1828800" algn="l">
              <a:lnSpc>
                <a:spcPct val="100000"/>
              </a:lnSpc>
              <a:spcBef>
                <a:spcPts val="360"/>
              </a:spcBef>
              <a:spcAft>
                <a:spcPts val="0"/>
              </a:spcAft>
              <a:buClr>
                <a:schemeClr val="accent6"/>
              </a:buClr>
              <a:buSzPts val="1800"/>
              <a:buChar char="•"/>
              <a:defRPr/>
            </a:lvl4pPr>
            <a:lvl5pPr indent="-342900" lvl="4" marL="2286000" algn="l">
              <a:lnSpc>
                <a:spcPct val="100000"/>
              </a:lnSpc>
              <a:spcBef>
                <a:spcPts val="360"/>
              </a:spcBef>
              <a:spcAft>
                <a:spcPts val="0"/>
              </a:spcAft>
              <a:buClr>
                <a:schemeClr val="accent6"/>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3" name="Google Shape;123;p38"/>
          <p:cNvSpPr txBox="1"/>
          <p:nvPr>
            <p:ph idx="3" type="body"/>
          </p:nvPr>
        </p:nvSpPr>
        <p:spPr>
          <a:xfrm>
            <a:off x="916885" y="5599755"/>
            <a:ext cx="2283472" cy="365125"/>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360"/>
              </a:spcBef>
              <a:spcAft>
                <a:spcPts val="0"/>
              </a:spcAft>
              <a:buClr>
                <a:schemeClr val="accent6"/>
              </a:buClr>
              <a:buSzPts val="1400"/>
              <a:buNone/>
              <a:defRPr sz="1400"/>
            </a:lvl1pPr>
            <a:lvl2pPr indent="-342900" lvl="1" marL="914400" algn="l">
              <a:lnSpc>
                <a:spcPct val="100000"/>
              </a:lnSpc>
              <a:spcBef>
                <a:spcPts val="360"/>
              </a:spcBef>
              <a:spcAft>
                <a:spcPts val="0"/>
              </a:spcAft>
              <a:buClr>
                <a:schemeClr val="accent6"/>
              </a:buClr>
              <a:buSzPts val="1800"/>
              <a:buChar char="•"/>
              <a:defRPr/>
            </a:lvl2pPr>
            <a:lvl3pPr indent="-342900" lvl="2" marL="1371600" algn="l">
              <a:lnSpc>
                <a:spcPct val="100000"/>
              </a:lnSpc>
              <a:spcBef>
                <a:spcPts val="360"/>
              </a:spcBef>
              <a:spcAft>
                <a:spcPts val="0"/>
              </a:spcAft>
              <a:buClr>
                <a:schemeClr val="accent6"/>
              </a:buClr>
              <a:buSzPts val="1800"/>
              <a:buChar char="•"/>
              <a:defRPr/>
            </a:lvl3pPr>
            <a:lvl4pPr indent="-342900" lvl="3" marL="1828800" algn="l">
              <a:lnSpc>
                <a:spcPct val="100000"/>
              </a:lnSpc>
              <a:spcBef>
                <a:spcPts val="360"/>
              </a:spcBef>
              <a:spcAft>
                <a:spcPts val="0"/>
              </a:spcAft>
              <a:buClr>
                <a:schemeClr val="accent6"/>
              </a:buClr>
              <a:buSzPts val="1800"/>
              <a:buChar char="•"/>
              <a:defRPr/>
            </a:lvl4pPr>
            <a:lvl5pPr indent="-342900" lvl="4" marL="2286000" algn="l">
              <a:lnSpc>
                <a:spcPct val="100000"/>
              </a:lnSpc>
              <a:spcBef>
                <a:spcPts val="360"/>
              </a:spcBef>
              <a:spcAft>
                <a:spcPts val="0"/>
              </a:spcAft>
              <a:buClr>
                <a:schemeClr val="accent6"/>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4" name="Google Shape;124;p38"/>
          <p:cNvSpPr/>
          <p:nvPr>
            <p:ph idx="4" type="pic"/>
          </p:nvPr>
        </p:nvSpPr>
        <p:spPr>
          <a:xfrm>
            <a:off x="3517361" y="2392619"/>
            <a:ext cx="2596896" cy="2596896"/>
          </a:xfrm>
          <a:prstGeom prst="rect">
            <a:avLst/>
          </a:prstGeom>
          <a:solidFill>
            <a:srgbClr val="4BE777"/>
          </a:solidFill>
          <a:ln>
            <a:noFill/>
          </a:ln>
        </p:spPr>
      </p:sp>
      <p:sp>
        <p:nvSpPr>
          <p:cNvPr id="125" name="Google Shape;125;p38"/>
          <p:cNvSpPr txBox="1"/>
          <p:nvPr>
            <p:ph idx="5" type="body"/>
          </p:nvPr>
        </p:nvSpPr>
        <p:spPr>
          <a:xfrm>
            <a:off x="3516747" y="4990111"/>
            <a:ext cx="2598737" cy="1109662"/>
          </a:xfrm>
          <a:prstGeom prst="rect">
            <a:avLst/>
          </a:prstGeom>
          <a:solidFill>
            <a:schemeClr val="lt1"/>
          </a:solidFill>
          <a:ln>
            <a:noFill/>
          </a:ln>
        </p:spPr>
        <p:txBody>
          <a:bodyPr anchorCtr="0" anchor="t" bIns="45700" lIns="0" spcFirstLastPara="1" rIns="0" wrap="square" tIns="274300">
            <a:noAutofit/>
          </a:bodyPr>
          <a:lstStyle>
            <a:lvl1pPr indent="-228600" lvl="0" marL="457200" algn="ctr">
              <a:lnSpc>
                <a:spcPct val="100000"/>
              </a:lnSpc>
              <a:spcBef>
                <a:spcPts val="0"/>
              </a:spcBef>
              <a:spcAft>
                <a:spcPts val="0"/>
              </a:spcAft>
              <a:buClr>
                <a:schemeClr val="accent6"/>
              </a:buClr>
              <a:buSzPts val="1800"/>
              <a:buNone/>
              <a:defRPr b="1" sz="1800" cap="none">
                <a:solidFill>
                  <a:schemeClr val="accent6"/>
                </a:solidFill>
                <a:latin typeface="Arial"/>
                <a:ea typeface="Arial"/>
                <a:cs typeface="Arial"/>
                <a:sym typeface="Arial"/>
              </a:defRPr>
            </a:lvl1pPr>
            <a:lvl2pPr indent="-342900" lvl="1" marL="914400" algn="l">
              <a:lnSpc>
                <a:spcPct val="100000"/>
              </a:lnSpc>
              <a:spcBef>
                <a:spcPts val="360"/>
              </a:spcBef>
              <a:spcAft>
                <a:spcPts val="0"/>
              </a:spcAft>
              <a:buClr>
                <a:schemeClr val="accent6"/>
              </a:buClr>
              <a:buSzPts val="1800"/>
              <a:buChar char="•"/>
              <a:defRPr/>
            </a:lvl2pPr>
            <a:lvl3pPr indent="-342900" lvl="2" marL="1371600" algn="l">
              <a:lnSpc>
                <a:spcPct val="100000"/>
              </a:lnSpc>
              <a:spcBef>
                <a:spcPts val="360"/>
              </a:spcBef>
              <a:spcAft>
                <a:spcPts val="0"/>
              </a:spcAft>
              <a:buClr>
                <a:schemeClr val="accent6"/>
              </a:buClr>
              <a:buSzPts val="1800"/>
              <a:buChar char="•"/>
              <a:defRPr/>
            </a:lvl3pPr>
            <a:lvl4pPr indent="-342900" lvl="3" marL="1828800" algn="l">
              <a:lnSpc>
                <a:spcPct val="100000"/>
              </a:lnSpc>
              <a:spcBef>
                <a:spcPts val="360"/>
              </a:spcBef>
              <a:spcAft>
                <a:spcPts val="0"/>
              </a:spcAft>
              <a:buClr>
                <a:schemeClr val="accent6"/>
              </a:buClr>
              <a:buSzPts val="1800"/>
              <a:buChar char="•"/>
              <a:defRPr/>
            </a:lvl4pPr>
            <a:lvl5pPr indent="-342900" lvl="4" marL="2286000" algn="l">
              <a:lnSpc>
                <a:spcPct val="100000"/>
              </a:lnSpc>
              <a:spcBef>
                <a:spcPts val="360"/>
              </a:spcBef>
              <a:spcAft>
                <a:spcPts val="0"/>
              </a:spcAft>
              <a:buClr>
                <a:schemeClr val="accent6"/>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6" name="Google Shape;126;p38"/>
          <p:cNvSpPr txBox="1"/>
          <p:nvPr>
            <p:ph idx="6" type="body"/>
          </p:nvPr>
        </p:nvSpPr>
        <p:spPr>
          <a:xfrm>
            <a:off x="3674073" y="5600351"/>
            <a:ext cx="2283472" cy="365125"/>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360"/>
              </a:spcBef>
              <a:spcAft>
                <a:spcPts val="0"/>
              </a:spcAft>
              <a:buClr>
                <a:schemeClr val="accent6"/>
              </a:buClr>
              <a:buSzPts val="1400"/>
              <a:buNone/>
              <a:defRPr sz="1400"/>
            </a:lvl1pPr>
            <a:lvl2pPr indent="-342900" lvl="1" marL="914400" algn="l">
              <a:lnSpc>
                <a:spcPct val="100000"/>
              </a:lnSpc>
              <a:spcBef>
                <a:spcPts val="360"/>
              </a:spcBef>
              <a:spcAft>
                <a:spcPts val="0"/>
              </a:spcAft>
              <a:buClr>
                <a:schemeClr val="accent6"/>
              </a:buClr>
              <a:buSzPts val="1800"/>
              <a:buChar char="•"/>
              <a:defRPr/>
            </a:lvl2pPr>
            <a:lvl3pPr indent="-342900" lvl="2" marL="1371600" algn="l">
              <a:lnSpc>
                <a:spcPct val="100000"/>
              </a:lnSpc>
              <a:spcBef>
                <a:spcPts val="360"/>
              </a:spcBef>
              <a:spcAft>
                <a:spcPts val="0"/>
              </a:spcAft>
              <a:buClr>
                <a:schemeClr val="accent6"/>
              </a:buClr>
              <a:buSzPts val="1800"/>
              <a:buChar char="•"/>
              <a:defRPr/>
            </a:lvl3pPr>
            <a:lvl4pPr indent="-342900" lvl="3" marL="1828800" algn="l">
              <a:lnSpc>
                <a:spcPct val="100000"/>
              </a:lnSpc>
              <a:spcBef>
                <a:spcPts val="360"/>
              </a:spcBef>
              <a:spcAft>
                <a:spcPts val="0"/>
              </a:spcAft>
              <a:buClr>
                <a:schemeClr val="accent6"/>
              </a:buClr>
              <a:buSzPts val="1800"/>
              <a:buChar char="•"/>
              <a:defRPr/>
            </a:lvl4pPr>
            <a:lvl5pPr indent="-342900" lvl="4" marL="2286000" algn="l">
              <a:lnSpc>
                <a:spcPct val="100000"/>
              </a:lnSpc>
              <a:spcBef>
                <a:spcPts val="360"/>
              </a:spcBef>
              <a:spcAft>
                <a:spcPts val="0"/>
              </a:spcAft>
              <a:buClr>
                <a:schemeClr val="accent6"/>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7" name="Google Shape;127;p38"/>
          <p:cNvSpPr/>
          <p:nvPr>
            <p:ph idx="7" type="pic"/>
          </p:nvPr>
        </p:nvSpPr>
        <p:spPr>
          <a:xfrm>
            <a:off x="6275817" y="2393215"/>
            <a:ext cx="2596896" cy="2596896"/>
          </a:xfrm>
          <a:prstGeom prst="rect">
            <a:avLst/>
          </a:prstGeom>
          <a:solidFill>
            <a:srgbClr val="4BE777"/>
          </a:solidFill>
          <a:ln>
            <a:noFill/>
          </a:ln>
        </p:spPr>
      </p:sp>
      <p:sp>
        <p:nvSpPr>
          <p:cNvPr id="128" name="Google Shape;128;p38"/>
          <p:cNvSpPr txBox="1"/>
          <p:nvPr>
            <p:ph idx="8" type="body"/>
          </p:nvPr>
        </p:nvSpPr>
        <p:spPr>
          <a:xfrm>
            <a:off x="6274589" y="4990707"/>
            <a:ext cx="2598737" cy="1109662"/>
          </a:xfrm>
          <a:prstGeom prst="rect">
            <a:avLst/>
          </a:prstGeom>
          <a:solidFill>
            <a:schemeClr val="lt1"/>
          </a:solidFill>
          <a:ln>
            <a:noFill/>
          </a:ln>
        </p:spPr>
        <p:txBody>
          <a:bodyPr anchorCtr="0" anchor="t" bIns="45700" lIns="0" spcFirstLastPara="1" rIns="0" wrap="square" tIns="274300">
            <a:noAutofit/>
          </a:bodyPr>
          <a:lstStyle>
            <a:lvl1pPr indent="-228600" lvl="0" marL="457200" algn="ctr">
              <a:lnSpc>
                <a:spcPct val="100000"/>
              </a:lnSpc>
              <a:spcBef>
                <a:spcPts val="0"/>
              </a:spcBef>
              <a:spcAft>
                <a:spcPts val="0"/>
              </a:spcAft>
              <a:buClr>
                <a:schemeClr val="accent6"/>
              </a:buClr>
              <a:buSzPts val="1800"/>
              <a:buNone/>
              <a:defRPr b="1" sz="1800" cap="none">
                <a:solidFill>
                  <a:schemeClr val="accent6"/>
                </a:solidFill>
                <a:latin typeface="Arial"/>
                <a:ea typeface="Arial"/>
                <a:cs typeface="Arial"/>
                <a:sym typeface="Arial"/>
              </a:defRPr>
            </a:lvl1pPr>
            <a:lvl2pPr indent="-342900" lvl="1" marL="914400" algn="l">
              <a:lnSpc>
                <a:spcPct val="100000"/>
              </a:lnSpc>
              <a:spcBef>
                <a:spcPts val="360"/>
              </a:spcBef>
              <a:spcAft>
                <a:spcPts val="0"/>
              </a:spcAft>
              <a:buClr>
                <a:schemeClr val="accent6"/>
              </a:buClr>
              <a:buSzPts val="1800"/>
              <a:buChar char="•"/>
              <a:defRPr/>
            </a:lvl2pPr>
            <a:lvl3pPr indent="-342900" lvl="2" marL="1371600" algn="l">
              <a:lnSpc>
                <a:spcPct val="100000"/>
              </a:lnSpc>
              <a:spcBef>
                <a:spcPts val="360"/>
              </a:spcBef>
              <a:spcAft>
                <a:spcPts val="0"/>
              </a:spcAft>
              <a:buClr>
                <a:schemeClr val="accent6"/>
              </a:buClr>
              <a:buSzPts val="1800"/>
              <a:buChar char="•"/>
              <a:defRPr/>
            </a:lvl3pPr>
            <a:lvl4pPr indent="-342900" lvl="3" marL="1828800" algn="l">
              <a:lnSpc>
                <a:spcPct val="100000"/>
              </a:lnSpc>
              <a:spcBef>
                <a:spcPts val="360"/>
              </a:spcBef>
              <a:spcAft>
                <a:spcPts val="0"/>
              </a:spcAft>
              <a:buClr>
                <a:schemeClr val="accent6"/>
              </a:buClr>
              <a:buSzPts val="1800"/>
              <a:buChar char="•"/>
              <a:defRPr/>
            </a:lvl4pPr>
            <a:lvl5pPr indent="-342900" lvl="4" marL="2286000" algn="l">
              <a:lnSpc>
                <a:spcPct val="100000"/>
              </a:lnSpc>
              <a:spcBef>
                <a:spcPts val="360"/>
              </a:spcBef>
              <a:spcAft>
                <a:spcPts val="0"/>
              </a:spcAft>
              <a:buClr>
                <a:schemeClr val="accent6"/>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9" name="Google Shape;129;p38"/>
          <p:cNvSpPr txBox="1"/>
          <p:nvPr>
            <p:ph idx="9" type="body"/>
          </p:nvPr>
        </p:nvSpPr>
        <p:spPr>
          <a:xfrm>
            <a:off x="6432529" y="5600947"/>
            <a:ext cx="2283472" cy="365125"/>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360"/>
              </a:spcBef>
              <a:spcAft>
                <a:spcPts val="0"/>
              </a:spcAft>
              <a:buClr>
                <a:schemeClr val="accent6"/>
              </a:buClr>
              <a:buSzPts val="1400"/>
              <a:buNone/>
              <a:defRPr sz="1400"/>
            </a:lvl1pPr>
            <a:lvl2pPr indent="-342900" lvl="1" marL="914400" algn="l">
              <a:lnSpc>
                <a:spcPct val="100000"/>
              </a:lnSpc>
              <a:spcBef>
                <a:spcPts val="360"/>
              </a:spcBef>
              <a:spcAft>
                <a:spcPts val="0"/>
              </a:spcAft>
              <a:buClr>
                <a:schemeClr val="accent6"/>
              </a:buClr>
              <a:buSzPts val="1800"/>
              <a:buChar char="•"/>
              <a:defRPr/>
            </a:lvl2pPr>
            <a:lvl3pPr indent="-342900" lvl="2" marL="1371600" algn="l">
              <a:lnSpc>
                <a:spcPct val="100000"/>
              </a:lnSpc>
              <a:spcBef>
                <a:spcPts val="360"/>
              </a:spcBef>
              <a:spcAft>
                <a:spcPts val="0"/>
              </a:spcAft>
              <a:buClr>
                <a:schemeClr val="accent6"/>
              </a:buClr>
              <a:buSzPts val="1800"/>
              <a:buChar char="•"/>
              <a:defRPr/>
            </a:lvl3pPr>
            <a:lvl4pPr indent="-342900" lvl="3" marL="1828800" algn="l">
              <a:lnSpc>
                <a:spcPct val="100000"/>
              </a:lnSpc>
              <a:spcBef>
                <a:spcPts val="360"/>
              </a:spcBef>
              <a:spcAft>
                <a:spcPts val="0"/>
              </a:spcAft>
              <a:buClr>
                <a:schemeClr val="accent6"/>
              </a:buClr>
              <a:buSzPts val="1800"/>
              <a:buChar char="•"/>
              <a:defRPr/>
            </a:lvl4pPr>
            <a:lvl5pPr indent="-342900" lvl="4" marL="2286000" algn="l">
              <a:lnSpc>
                <a:spcPct val="100000"/>
              </a:lnSpc>
              <a:spcBef>
                <a:spcPts val="360"/>
              </a:spcBef>
              <a:spcAft>
                <a:spcPts val="0"/>
              </a:spcAft>
              <a:buClr>
                <a:schemeClr val="accent6"/>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0" name="Google Shape;130;p38"/>
          <p:cNvSpPr/>
          <p:nvPr>
            <p:ph idx="13" type="pic"/>
          </p:nvPr>
        </p:nvSpPr>
        <p:spPr>
          <a:xfrm>
            <a:off x="9034272" y="2393215"/>
            <a:ext cx="2596896" cy="2596896"/>
          </a:xfrm>
          <a:prstGeom prst="rect">
            <a:avLst/>
          </a:prstGeom>
          <a:solidFill>
            <a:srgbClr val="4BE777"/>
          </a:solidFill>
          <a:ln>
            <a:noFill/>
          </a:ln>
        </p:spPr>
      </p:sp>
      <p:sp>
        <p:nvSpPr>
          <p:cNvPr id="131" name="Google Shape;131;p38"/>
          <p:cNvSpPr txBox="1"/>
          <p:nvPr>
            <p:ph idx="14" type="body"/>
          </p:nvPr>
        </p:nvSpPr>
        <p:spPr>
          <a:xfrm>
            <a:off x="9032431" y="4990707"/>
            <a:ext cx="2598737" cy="1109662"/>
          </a:xfrm>
          <a:prstGeom prst="rect">
            <a:avLst/>
          </a:prstGeom>
          <a:solidFill>
            <a:schemeClr val="lt1"/>
          </a:solidFill>
          <a:ln>
            <a:noFill/>
          </a:ln>
        </p:spPr>
        <p:txBody>
          <a:bodyPr anchorCtr="0" anchor="t" bIns="45700" lIns="0" spcFirstLastPara="1" rIns="0" wrap="square" tIns="274300">
            <a:noAutofit/>
          </a:bodyPr>
          <a:lstStyle>
            <a:lvl1pPr indent="-228600" lvl="0" marL="457200" algn="ctr">
              <a:lnSpc>
                <a:spcPct val="100000"/>
              </a:lnSpc>
              <a:spcBef>
                <a:spcPts val="0"/>
              </a:spcBef>
              <a:spcAft>
                <a:spcPts val="0"/>
              </a:spcAft>
              <a:buClr>
                <a:schemeClr val="accent6"/>
              </a:buClr>
              <a:buSzPts val="1800"/>
              <a:buNone/>
              <a:defRPr b="1" sz="1800" cap="none">
                <a:solidFill>
                  <a:schemeClr val="accent6"/>
                </a:solidFill>
                <a:latin typeface="Arial"/>
                <a:ea typeface="Arial"/>
                <a:cs typeface="Arial"/>
                <a:sym typeface="Arial"/>
              </a:defRPr>
            </a:lvl1pPr>
            <a:lvl2pPr indent="-342900" lvl="1" marL="914400" algn="l">
              <a:lnSpc>
                <a:spcPct val="100000"/>
              </a:lnSpc>
              <a:spcBef>
                <a:spcPts val="360"/>
              </a:spcBef>
              <a:spcAft>
                <a:spcPts val="0"/>
              </a:spcAft>
              <a:buClr>
                <a:schemeClr val="accent6"/>
              </a:buClr>
              <a:buSzPts val="1800"/>
              <a:buChar char="•"/>
              <a:defRPr/>
            </a:lvl2pPr>
            <a:lvl3pPr indent="-342900" lvl="2" marL="1371600" algn="l">
              <a:lnSpc>
                <a:spcPct val="100000"/>
              </a:lnSpc>
              <a:spcBef>
                <a:spcPts val="360"/>
              </a:spcBef>
              <a:spcAft>
                <a:spcPts val="0"/>
              </a:spcAft>
              <a:buClr>
                <a:schemeClr val="accent6"/>
              </a:buClr>
              <a:buSzPts val="1800"/>
              <a:buChar char="•"/>
              <a:defRPr/>
            </a:lvl3pPr>
            <a:lvl4pPr indent="-342900" lvl="3" marL="1828800" algn="l">
              <a:lnSpc>
                <a:spcPct val="100000"/>
              </a:lnSpc>
              <a:spcBef>
                <a:spcPts val="360"/>
              </a:spcBef>
              <a:spcAft>
                <a:spcPts val="0"/>
              </a:spcAft>
              <a:buClr>
                <a:schemeClr val="accent6"/>
              </a:buClr>
              <a:buSzPts val="1800"/>
              <a:buChar char="•"/>
              <a:defRPr/>
            </a:lvl4pPr>
            <a:lvl5pPr indent="-342900" lvl="4" marL="2286000" algn="l">
              <a:lnSpc>
                <a:spcPct val="100000"/>
              </a:lnSpc>
              <a:spcBef>
                <a:spcPts val="360"/>
              </a:spcBef>
              <a:spcAft>
                <a:spcPts val="0"/>
              </a:spcAft>
              <a:buClr>
                <a:schemeClr val="accent6"/>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2" name="Google Shape;132;p38"/>
          <p:cNvSpPr txBox="1"/>
          <p:nvPr>
            <p:ph idx="15" type="body"/>
          </p:nvPr>
        </p:nvSpPr>
        <p:spPr>
          <a:xfrm>
            <a:off x="9190984" y="5600947"/>
            <a:ext cx="2283472" cy="365125"/>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360"/>
              </a:spcBef>
              <a:spcAft>
                <a:spcPts val="0"/>
              </a:spcAft>
              <a:buClr>
                <a:schemeClr val="accent6"/>
              </a:buClr>
              <a:buSzPts val="1400"/>
              <a:buNone/>
              <a:defRPr sz="1400"/>
            </a:lvl1pPr>
            <a:lvl2pPr indent="-342900" lvl="1" marL="914400" algn="l">
              <a:lnSpc>
                <a:spcPct val="100000"/>
              </a:lnSpc>
              <a:spcBef>
                <a:spcPts val="360"/>
              </a:spcBef>
              <a:spcAft>
                <a:spcPts val="0"/>
              </a:spcAft>
              <a:buClr>
                <a:schemeClr val="accent6"/>
              </a:buClr>
              <a:buSzPts val="1800"/>
              <a:buChar char="•"/>
              <a:defRPr/>
            </a:lvl2pPr>
            <a:lvl3pPr indent="-342900" lvl="2" marL="1371600" algn="l">
              <a:lnSpc>
                <a:spcPct val="100000"/>
              </a:lnSpc>
              <a:spcBef>
                <a:spcPts val="360"/>
              </a:spcBef>
              <a:spcAft>
                <a:spcPts val="0"/>
              </a:spcAft>
              <a:buClr>
                <a:schemeClr val="accent6"/>
              </a:buClr>
              <a:buSzPts val="1800"/>
              <a:buChar char="•"/>
              <a:defRPr/>
            </a:lvl3pPr>
            <a:lvl4pPr indent="-342900" lvl="3" marL="1828800" algn="l">
              <a:lnSpc>
                <a:spcPct val="100000"/>
              </a:lnSpc>
              <a:spcBef>
                <a:spcPts val="360"/>
              </a:spcBef>
              <a:spcAft>
                <a:spcPts val="0"/>
              </a:spcAft>
              <a:buClr>
                <a:schemeClr val="accent6"/>
              </a:buClr>
              <a:buSzPts val="1800"/>
              <a:buChar char="•"/>
              <a:defRPr/>
            </a:lvl4pPr>
            <a:lvl5pPr indent="-342900" lvl="4" marL="2286000" algn="l">
              <a:lnSpc>
                <a:spcPct val="100000"/>
              </a:lnSpc>
              <a:spcBef>
                <a:spcPts val="360"/>
              </a:spcBef>
              <a:spcAft>
                <a:spcPts val="0"/>
              </a:spcAft>
              <a:buClr>
                <a:schemeClr val="accent6"/>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am x8">
  <p:cSld name="Team x8">
    <p:spTree>
      <p:nvGrpSpPr>
        <p:cNvPr id="133" name="Shape 133"/>
        <p:cNvGrpSpPr/>
        <p:nvPr/>
      </p:nvGrpSpPr>
      <p:grpSpPr>
        <a:xfrm>
          <a:off x="0" y="0"/>
          <a:ext cx="0" cy="0"/>
          <a:chOff x="0" y="0"/>
          <a:chExt cx="0" cy="0"/>
        </a:xfrm>
      </p:grpSpPr>
      <p:sp>
        <p:nvSpPr>
          <p:cNvPr id="134" name="Google Shape;134;p39"/>
          <p:cNvSpPr txBox="1"/>
          <p:nvPr>
            <p:ph type="title"/>
          </p:nvPr>
        </p:nvSpPr>
        <p:spPr>
          <a:xfrm>
            <a:off x="758952" y="539496"/>
            <a:ext cx="10671048" cy="768096"/>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Clr>
                <a:schemeClr val="accent6"/>
              </a:buClr>
              <a:buSzPts val="4400"/>
              <a:buFont typeface="Arial Black"/>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5" name="Google Shape;135;p39"/>
          <p:cNvSpPr txBox="1"/>
          <p:nvPr>
            <p:ph idx="12" type="sldNum"/>
          </p:nvPr>
        </p:nvSpPr>
        <p:spPr>
          <a:xfrm>
            <a:off x="10945368" y="457200"/>
            <a:ext cx="987552" cy="27432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200"/>
              <a:buFont typeface="Arial"/>
              <a:buNone/>
              <a:defRPr b="0" i="0" sz="1200" u="none" cap="none" strike="noStrike">
                <a:solidFill>
                  <a:schemeClr val="accent6"/>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200"/>
              <a:buFont typeface="Arial"/>
              <a:buNone/>
              <a:defRPr b="0" i="0" sz="1200" u="none" cap="none" strike="noStrike">
                <a:solidFill>
                  <a:schemeClr val="accent6"/>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200"/>
              <a:buFont typeface="Arial"/>
              <a:buNone/>
              <a:defRPr b="0" i="0" sz="1200" u="none" cap="none" strike="noStrike">
                <a:solidFill>
                  <a:schemeClr val="accent6"/>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200"/>
              <a:buFont typeface="Arial"/>
              <a:buNone/>
              <a:defRPr b="0" i="0" sz="1200" u="none" cap="none" strike="noStrike">
                <a:solidFill>
                  <a:schemeClr val="accent6"/>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200"/>
              <a:buFont typeface="Arial"/>
              <a:buNone/>
              <a:defRPr b="0" i="0" sz="1200" u="none" cap="none" strike="noStrike">
                <a:solidFill>
                  <a:schemeClr val="accent6"/>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200"/>
              <a:buFont typeface="Arial"/>
              <a:buNone/>
              <a:defRPr b="0" i="0" sz="1200" u="none" cap="none" strike="noStrike">
                <a:solidFill>
                  <a:schemeClr val="accent6"/>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200"/>
              <a:buFont typeface="Arial"/>
              <a:buNone/>
              <a:defRPr b="0" i="0" sz="1200" u="none" cap="none" strike="noStrike">
                <a:solidFill>
                  <a:schemeClr val="accent6"/>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200"/>
              <a:buFont typeface="Arial"/>
              <a:buNone/>
              <a:defRPr b="0" i="0" sz="1200" u="none" cap="none" strike="noStrike">
                <a:solidFill>
                  <a:schemeClr val="accent6"/>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200"/>
              <a:buFont typeface="Arial"/>
              <a:buNone/>
              <a:defRPr b="0" i="0" sz="1200" u="none" cap="none" strike="noStrike">
                <a:solidFill>
                  <a:schemeClr val="accent6"/>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
        <p:nvSpPr>
          <p:cNvPr id="136" name="Google Shape;136;p39"/>
          <p:cNvSpPr/>
          <p:nvPr>
            <p:ph idx="2" type="pic"/>
          </p:nvPr>
        </p:nvSpPr>
        <p:spPr>
          <a:xfrm>
            <a:off x="1271016" y="1545336"/>
            <a:ext cx="2029968" cy="1828800"/>
          </a:xfrm>
          <a:prstGeom prst="rect">
            <a:avLst/>
          </a:prstGeom>
          <a:solidFill>
            <a:srgbClr val="4BE777"/>
          </a:solidFill>
          <a:ln>
            <a:noFill/>
          </a:ln>
        </p:spPr>
      </p:sp>
      <p:sp>
        <p:nvSpPr>
          <p:cNvPr id="137" name="Google Shape;137;p39"/>
          <p:cNvSpPr txBox="1"/>
          <p:nvPr>
            <p:ph idx="1" type="body"/>
          </p:nvPr>
        </p:nvSpPr>
        <p:spPr>
          <a:xfrm>
            <a:off x="1271016" y="3191256"/>
            <a:ext cx="2029968" cy="694944"/>
          </a:xfrm>
          <a:prstGeom prst="rect">
            <a:avLst/>
          </a:prstGeom>
          <a:solidFill>
            <a:schemeClr val="accent4"/>
          </a:solidFill>
          <a:ln>
            <a:noFill/>
          </a:ln>
        </p:spPr>
        <p:txBody>
          <a:bodyPr anchorCtr="0" anchor="t" bIns="45700" lIns="0" spcFirstLastPara="1" rIns="0" wrap="square" tIns="155425">
            <a:noAutofit/>
          </a:bodyPr>
          <a:lstStyle>
            <a:lvl1pPr indent="-228600" lvl="0" marL="457200" algn="ctr">
              <a:lnSpc>
                <a:spcPct val="100000"/>
              </a:lnSpc>
              <a:spcBef>
                <a:spcPts val="0"/>
              </a:spcBef>
              <a:spcAft>
                <a:spcPts val="0"/>
              </a:spcAft>
              <a:buClr>
                <a:schemeClr val="accent6"/>
              </a:buClr>
              <a:buSzPts val="1400"/>
              <a:buNone/>
              <a:defRPr b="1" sz="1400" cap="none">
                <a:solidFill>
                  <a:schemeClr val="accent6"/>
                </a:solidFill>
                <a:latin typeface="Arial"/>
                <a:ea typeface="Arial"/>
                <a:cs typeface="Arial"/>
                <a:sym typeface="Arial"/>
              </a:defRPr>
            </a:lvl1pPr>
            <a:lvl2pPr indent="-342900" lvl="1" marL="914400" algn="l">
              <a:lnSpc>
                <a:spcPct val="100000"/>
              </a:lnSpc>
              <a:spcBef>
                <a:spcPts val="360"/>
              </a:spcBef>
              <a:spcAft>
                <a:spcPts val="0"/>
              </a:spcAft>
              <a:buClr>
                <a:schemeClr val="accent6"/>
              </a:buClr>
              <a:buSzPts val="1800"/>
              <a:buChar char="•"/>
              <a:defRPr/>
            </a:lvl2pPr>
            <a:lvl3pPr indent="-342900" lvl="2" marL="1371600" algn="l">
              <a:lnSpc>
                <a:spcPct val="100000"/>
              </a:lnSpc>
              <a:spcBef>
                <a:spcPts val="360"/>
              </a:spcBef>
              <a:spcAft>
                <a:spcPts val="0"/>
              </a:spcAft>
              <a:buClr>
                <a:schemeClr val="accent6"/>
              </a:buClr>
              <a:buSzPts val="1800"/>
              <a:buChar char="•"/>
              <a:defRPr/>
            </a:lvl3pPr>
            <a:lvl4pPr indent="-342900" lvl="3" marL="1828800" algn="l">
              <a:lnSpc>
                <a:spcPct val="100000"/>
              </a:lnSpc>
              <a:spcBef>
                <a:spcPts val="360"/>
              </a:spcBef>
              <a:spcAft>
                <a:spcPts val="0"/>
              </a:spcAft>
              <a:buClr>
                <a:schemeClr val="accent6"/>
              </a:buClr>
              <a:buSzPts val="1800"/>
              <a:buChar char="•"/>
              <a:defRPr/>
            </a:lvl4pPr>
            <a:lvl5pPr indent="-342900" lvl="4" marL="2286000" algn="l">
              <a:lnSpc>
                <a:spcPct val="100000"/>
              </a:lnSpc>
              <a:spcBef>
                <a:spcPts val="360"/>
              </a:spcBef>
              <a:spcAft>
                <a:spcPts val="0"/>
              </a:spcAft>
              <a:buClr>
                <a:schemeClr val="accent6"/>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8" name="Google Shape;138;p39"/>
          <p:cNvSpPr txBox="1"/>
          <p:nvPr>
            <p:ph idx="3" type="body"/>
          </p:nvPr>
        </p:nvSpPr>
        <p:spPr>
          <a:xfrm>
            <a:off x="1271016" y="3616960"/>
            <a:ext cx="2029968" cy="182880"/>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360"/>
              </a:spcBef>
              <a:spcAft>
                <a:spcPts val="0"/>
              </a:spcAft>
              <a:buClr>
                <a:schemeClr val="accent6"/>
              </a:buClr>
              <a:buSzPts val="1200"/>
              <a:buNone/>
              <a:defRPr sz="1200"/>
            </a:lvl1pPr>
            <a:lvl2pPr indent="-342900" lvl="1" marL="914400" algn="l">
              <a:lnSpc>
                <a:spcPct val="100000"/>
              </a:lnSpc>
              <a:spcBef>
                <a:spcPts val="360"/>
              </a:spcBef>
              <a:spcAft>
                <a:spcPts val="0"/>
              </a:spcAft>
              <a:buClr>
                <a:schemeClr val="accent6"/>
              </a:buClr>
              <a:buSzPts val="1800"/>
              <a:buChar char="•"/>
              <a:defRPr/>
            </a:lvl2pPr>
            <a:lvl3pPr indent="-342900" lvl="2" marL="1371600" algn="l">
              <a:lnSpc>
                <a:spcPct val="100000"/>
              </a:lnSpc>
              <a:spcBef>
                <a:spcPts val="360"/>
              </a:spcBef>
              <a:spcAft>
                <a:spcPts val="0"/>
              </a:spcAft>
              <a:buClr>
                <a:schemeClr val="accent6"/>
              </a:buClr>
              <a:buSzPts val="1800"/>
              <a:buChar char="•"/>
              <a:defRPr/>
            </a:lvl3pPr>
            <a:lvl4pPr indent="-342900" lvl="3" marL="1828800" algn="l">
              <a:lnSpc>
                <a:spcPct val="100000"/>
              </a:lnSpc>
              <a:spcBef>
                <a:spcPts val="360"/>
              </a:spcBef>
              <a:spcAft>
                <a:spcPts val="0"/>
              </a:spcAft>
              <a:buClr>
                <a:schemeClr val="accent6"/>
              </a:buClr>
              <a:buSzPts val="1800"/>
              <a:buChar char="•"/>
              <a:defRPr/>
            </a:lvl4pPr>
            <a:lvl5pPr indent="-342900" lvl="4" marL="2286000" algn="l">
              <a:lnSpc>
                <a:spcPct val="100000"/>
              </a:lnSpc>
              <a:spcBef>
                <a:spcPts val="360"/>
              </a:spcBef>
              <a:spcAft>
                <a:spcPts val="0"/>
              </a:spcAft>
              <a:buClr>
                <a:schemeClr val="accent6"/>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9" name="Google Shape;139;p39"/>
          <p:cNvSpPr/>
          <p:nvPr>
            <p:ph idx="4" type="pic"/>
          </p:nvPr>
        </p:nvSpPr>
        <p:spPr>
          <a:xfrm>
            <a:off x="1271016" y="4144264"/>
            <a:ext cx="2029968" cy="1828800"/>
          </a:xfrm>
          <a:prstGeom prst="rect">
            <a:avLst/>
          </a:prstGeom>
          <a:solidFill>
            <a:srgbClr val="4BE777"/>
          </a:solidFill>
          <a:ln>
            <a:noFill/>
          </a:ln>
        </p:spPr>
      </p:sp>
      <p:sp>
        <p:nvSpPr>
          <p:cNvPr id="140" name="Google Shape;140;p39"/>
          <p:cNvSpPr txBox="1"/>
          <p:nvPr>
            <p:ph idx="5" type="body"/>
          </p:nvPr>
        </p:nvSpPr>
        <p:spPr>
          <a:xfrm>
            <a:off x="1271016" y="5790184"/>
            <a:ext cx="2029968" cy="694944"/>
          </a:xfrm>
          <a:prstGeom prst="rect">
            <a:avLst/>
          </a:prstGeom>
          <a:solidFill>
            <a:schemeClr val="accent1"/>
          </a:solidFill>
          <a:ln>
            <a:noFill/>
          </a:ln>
        </p:spPr>
        <p:txBody>
          <a:bodyPr anchorCtr="0" anchor="t" bIns="45700" lIns="0" spcFirstLastPara="1" rIns="0" wrap="square" tIns="155425">
            <a:noAutofit/>
          </a:bodyPr>
          <a:lstStyle>
            <a:lvl1pPr indent="-228600" lvl="0" marL="457200" algn="ctr">
              <a:lnSpc>
                <a:spcPct val="100000"/>
              </a:lnSpc>
              <a:spcBef>
                <a:spcPts val="0"/>
              </a:spcBef>
              <a:spcAft>
                <a:spcPts val="0"/>
              </a:spcAft>
              <a:buClr>
                <a:schemeClr val="accent6"/>
              </a:buClr>
              <a:buSzPts val="1400"/>
              <a:buNone/>
              <a:defRPr b="1" sz="1400" cap="none">
                <a:solidFill>
                  <a:schemeClr val="accent6"/>
                </a:solidFill>
                <a:latin typeface="Arial"/>
                <a:ea typeface="Arial"/>
                <a:cs typeface="Arial"/>
                <a:sym typeface="Arial"/>
              </a:defRPr>
            </a:lvl1pPr>
            <a:lvl2pPr indent="-342900" lvl="1" marL="914400" algn="l">
              <a:lnSpc>
                <a:spcPct val="100000"/>
              </a:lnSpc>
              <a:spcBef>
                <a:spcPts val="360"/>
              </a:spcBef>
              <a:spcAft>
                <a:spcPts val="0"/>
              </a:spcAft>
              <a:buClr>
                <a:schemeClr val="accent6"/>
              </a:buClr>
              <a:buSzPts val="1800"/>
              <a:buChar char="•"/>
              <a:defRPr/>
            </a:lvl2pPr>
            <a:lvl3pPr indent="-342900" lvl="2" marL="1371600" algn="l">
              <a:lnSpc>
                <a:spcPct val="100000"/>
              </a:lnSpc>
              <a:spcBef>
                <a:spcPts val="360"/>
              </a:spcBef>
              <a:spcAft>
                <a:spcPts val="0"/>
              </a:spcAft>
              <a:buClr>
                <a:schemeClr val="accent6"/>
              </a:buClr>
              <a:buSzPts val="1800"/>
              <a:buChar char="•"/>
              <a:defRPr/>
            </a:lvl3pPr>
            <a:lvl4pPr indent="-342900" lvl="3" marL="1828800" algn="l">
              <a:lnSpc>
                <a:spcPct val="100000"/>
              </a:lnSpc>
              <a:spcBef>
                <a:spcPts val="360"/>
              </a:spcBef>
              <a:spcAft>
                <a:spcPts val="0"/>
              </a:spcAft>
              <a:buClr>
                <a:schemeClr val="accent6"/>
              </a:buClr>
              <a:buSzPts val="1800"/>
              <a:buChar char="•"/>
              <a:defRPr/>
            </a:lvl4pPr>
            <a:lvl5pPr indent="-342900" lvl="4" marL="2286000" algn="l">
              <a:lnSpc>
                <a:spcPct val="100000"/>
              </a:lnSpc>
              <a:spcBef>
                <a:spcPts val="360"/>
              </a:spcBef>
              <a:spcAft>
                <a:spcPts val="0"/>
              </a:spcAft>
              <a:buClr>
                <a:schemeClr val="accent6"/>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1" name="Google Shape;141;p39"/>
          <p:cNvSpPr txBox="1"/>
          <p:nvPr>
            <p:ph idx="6" type="body"/>
          </p:nvPr>
        </p:nvSpPr>
        <p:spPr>
          <a:xfrm>
            <a:off x="1271016" y="6215888"/>
            <a:ext cx="2029968" cy="182880"/>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360"/>
              </a:spcBef>
              <a:spcAft>
                <a:spcPts val="0"/>
              </a:spcAft>
              <a:buClr>
                <a:schemeClr val="accent6"/>
              </a:buClr>
              <a:buSzPts val="1200"/>
              <a:buNone/>
              <a:defRPr sz="1200"/>
            </a:lvl1pPr>
            <a:lvl2pPr indent="-342900" lvl="1" marL="914400" algn="l">
              <a:lnSpc>
                <a:spcPct val="100000"/>
              </a:lnSpc>
              <a:spcBef>
                <a:spcPts val="360"/>
              </a:spcBef>
              <a:spcAft>
                <a:spcPts val="0"/>
              </a:spcAft>
              <a:buClr>
                <a:schemeClr val="accent6"/>
              </a:buClr>
              <a:buSzPts val="1800"/>
              <a:buChar char="•"/>
              <a:defRPr/>
            </a:lvl2pPr>
            <a:lvl3pPr indent="-342900" lvl="2" marL="1371600" algn="l">
              <a:lnSpc>
                <a:spcPct val="100000"/>
              </a:lnSpc>
              <a:spcBef>
                <a:spcPts val="360"/>
              </a:spcBef>
              <a:spcAft>
                <a:spcPts val="0"/>
              </a:spcAft>
              <a:buClr>
                <a:schemeClr val="accent6"/>
              </a:buClr>
              <a:buSzPts val="1800"/>
              <a:buChar char="•"/>
              <a:defRPr/>
            </a:lvl3pPr>
            <a:lvl4pPr indent="-342900" lvl="3" marL="1828800" algn="l">
              <a:lnSpc>
                <a:spcPct val="100000"/>
              </a:lnSpc>
              <a:spcBef>
                <a:spcPts val="360"/>
              </a:spcBef>
              <a:spcAft>
                <a:spcPts val="0"/>
              </a:spcAft>
              <a:buClr>
                <a:schemeClr val="accent6"/>
              </a:buClr>
              <a:buSzPts val="1800"/>
              <a:buChar char="•"/>
              <a:defRPr/>
            </a:lvl4pPr>
            <a:lvl5pPr indent="-342900" lvl="4" marL="2286000" algn="l">
              <a:lnSpc>
                <a:spcPct val="100000"/>
              </a:lnSpc>
              <a:spcBef>
                <a:spcPts val="360"/>
              </a:spcBef>
              <a:spcAft>
                <a:spcPts val="0"/>
              </a:spcAft>
              <a:buClr>
                <a:schemeClr val="accent6"/>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2" name="Google Shape;142;p39"/>
          <p:cNvSpPr/>
          <p:nvPr>
            <p:ph idx="7" type="pic"/>
          </p:nvPr>
        </p:nvSpPr>
        <p:spPr>
          <a:xfrm>
            <a:off x="3828288" y="1545336"/>
            <a:ext cx="2029968" cy="1828800"/>
          </a:xfrm>
          <a:prstGeom prst="rect">
            <a:avLst/>
          </a:prstGeom>
          <a:solidFill>
            <a:srgbClr val="4BE777"/>
          </a:solidFill>
          <a:ln>
            <a:noFill/>
          </a:ln>
        </p:spPr>
      </p:sp>
      <p:sp>
        <p:nvSpPr>
          <p:cNvPr id="143" name="Google Shape;143;p39"/>
          <p:cNvSpPr txBox="1"/>
          <p:nvPr>
            <p:ph idx="8" type="body"/>
          </p:nvPr>
        </p:nvSpPr>
        <p:spPr>
          <a:xfrm>
            <a:off x="3828288" y="3191256"/>
            <a:ext cx="2029968" cy="694944"/>
          </a:xfrm>
          <a:prstGeom prst="rect">
            <a:avLst/>
          </a:prstGeom>
          <a:solidFill>
            <a:schemeClr val="accent1"/>
          </a:solidFill>
          <a:ln>
            <a:noFill/>
          </a:ln>
        </p:spPr>
        <p:txBody>
          <a:bodyPr anchorCtr="0" anchor="t" bIns="45700" lIns="0" spcFirstLastPara="1" rIns="0" wrap="square" tIns="155425">
            <a:noAutofit/>
          </a:bodyPr>
          <a:lstStyle>
            <a:lvl1pPr indent="-228600" lvl="0" marL="457200" algn="ctr">
              <a:lnSpc>
                <a:spcPct val="100000"/>
              </a:lnSpc>
              <a:spcBef>
                <a:spcPts val="0"/>
              </a:spcBef>
              <a:spcAft>
                <a:spcPts val="0"/>
              </a:spcAft>
              <a:buClr>
                <a:schemeClr val="accent6"/>
              </a:buClr>
              <a:buSzPts val="1400"/>
              <a:buNone/>
              <a:defRPr b="1" sz="1400" cap="none">
                <a:solidFill>
                  <a:schemeClr val="accent6"/>
                </a:solidFill>
                <a:latin typeface="Arial"/>
                <a:ea typeface="Arial"/>
                <a:cs typeface="Arial"/>
                <a:sym typeface="Arial"/>
              </a:defRPr>
            </a:lvl1pPr>
            <a:lvl2pPr indent="-342900" lvl="1" marL="914400" algn="l">
              <a:lnSpc>
                <a:spcPct val="100000"/>
              </a:lnSpc>
              <a:spcBef>
                <a:spcPts val="360"/>
              </a:spcBef>
              <a:spcAft>
                <a:spcPts val="0"/>
              </a:spcAft>
              <a:buClr>
                <a:schemeClr val="accent6"/>
              </a:buClr>
              <a:buSzPts val="1800"/>
              <a:buChar char="•"/>
              <a:defRPr/>
            </a:lvl2pPr>
            <a:lvl3pPr indent="-342900" lvl="2" marL="1371600" algn="l">
              <a:lnSpc>
                <a:spcPct val="100000"/>
              </a:lnSpc>
              <a:spcBef>
                <a:spcPts val="360"/>
              </a:spcBef>
              <a:spcAft>
                <a:spcPts val="0"/>
              </a:spcAft>
              <a:buClr>
                <a:schemeClr val="accent6"/>
              </a:buClr>
              <a:buSzPts val="1800"/>
              <a:buChar char="•"/>
              <a:defRPr/>
            </a:lvl3pPr>
            <a:lvl4pPr indent="-342900" lvl="3" marL="1828800" algn="l">
              <a:lnSpc>
                <a:spcPct val="100000"/>
              </a:lnSpc>
              <a:spcBef>
                <a:spcPts val="360"/>
              </a:spcBef>
              <a:spcAft>
                <a:spcPts val="0"/>
              </a:spcAft>
              <a:buClr>
                <a:schemeClr val="accent6"/>
              </a:buClr>
              <a:buSzPts val="1800"/>
              <a:buChar char="•"/>
              <a:defRPr/>
            </a:lvl4pPr>
            <a:lvl5pPr indent="-342900" lvl="4" marL="2286000" algn="l">
              <a:lnSpc>
                <a:spcPct val="100000"/>
              </a:lnSpc>
              <a:spcBef>
                <a:spcPts val="360"/>
              </a:spcBef>
              <a:spcAft>
                <a:spcPts val="0"/>
              </a:spcAft>
              <a:buClr>
                <a:schemeClr val="accent6"/>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4" name="Google Shape;144;p39"/>
          <p:cNvSpPr txBox="1"/>
          <p:nvPr>
            <p:ph idx="9" type="body"/>
          </p:nvPr>
        </p:nvSpPr>
        <p:spPr>
          <a:xfrm>
            <a:off x="3828288" y="3616960"/>
            <a:ext cx="2029968" cy="182880"/>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360"/>
              </a:spcBef>
              <a:spcAft>
                <a:spcPts val="0"/>
              </a:spcAft>
              <a:buClr>
                <a:schemeClr val="accent6"/>
              </a:buClr>
              <a:buSzPts val="1200"/>
              <a:buNone/>
              <a:defRPr sz="1200"/>
            </a:lvl1pPr>
            <a:lvl2pPr indent="-342900" lvl="1" marL="914400" algn="l">
              <a:lnSpc>
                <a:spcPct val="100000"/>
              </a:lnSpc>
              <a:spcBef>
                <a:spcPts val="360"/>
              </a:spcBef>
              <a:spcAft>
                <a:spcPts val="0"/>
              </a:spcAft>
              <a:buClr>
                <a:schemeClr val="accent6"/>
              </a:buClr>
              <a:buSzPts val="1800"/>
              <a:buChar char="•"/>
              <a:defRPr/>
            </a:lvl2pPr>
            <a:lvl3pPr indent="-342900" lvl="2" marL="1371600" algn="l">
              <a:lnSpc>
                <a:spcPct val="100000"/>
              </a:lnSpc>
              <a:spcBef>
                <a:spcPts val="360"/>
              </a:spcBef>
              <a:spcAft>
                <a:spcPts val="0"/>
              </a:spcAft>
              <a:buClr>
                <a:schemeClr val="accent6"/>
              </a:buClr>
              <a:buSzPts val="1800"/>
              <a:buChar char="•"/>
              <a:defRPr/>
            </a:lvl3pPr>
            <a:lvl4pPr indent="-342900" lvl="3" marL="1828800" algn="l">
              <a:lnSpc>
                <a:spcPct val="100000"/>
              </a:lnSpc>
              <a:spcBef>
                <a:spcPts val="360"/>
              </a:spcBef>
              <a:spcAft>
                <a:spcPts val="0"/>
              </a:spcAft>
              <a:buClr>
                <a:schemeClr val="accent6"/>
              </a:buClr>
              <a:buSzPts val="1800"/>
              <a:buChar char="•"/>
              <a:defRPr/>
            </a:lvl4pPr>
            <a:lvl5pPr indent="-342900" lvl="4" marL="2286000" algn="l">
              <a:lnSpc>
                <a:spcPct val="100000"/>
              </a:lnSpc>
              <a:spcBef>
                <a:spcPts val="360"/>
              </a:spcBef>
              <a:spcAft>
                <a:spcPts val="0"/>
              </a:spcAft>
              <a:buClr>
                <a:schemeClr val="accent6"/>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5" name="Google Shape;145;p39"/>
          <p:cNvSpPr/>
          <p:nvPr>
            <p:ph idx="13" type="pic"/>
          </p:nvPr>
        </p:nvSpPr>
        <p:spPr>
          <a:xfrm>
            <a:off x="3828288" y="4144264"/>
            <a:ext cx="2029968" cy="1828800"/>
          </a:xfrm>
          <a:prstGeom prst="rect">
            <a:avLst/>
          </a:prstGeom>
          <a:solidFill>
            <a:srgbClr val="4BE777"/>
          </a:solidFill>
          <a:ln>
            <a:noFill/>
          </a:ln>
        </p:spPr>
      </p:sp>
      <p:sp>
        <p:nvSpPr>
          <p:cNvPr id="146" name="Google Shape;146;p39"/>
          <p:cNvSpPr txBox="1"/>
          <p:nvPr>
            <p:ph idx="14" type="body"/>
          </p:nvPr>
        </p:nvSpPr>
        <p:spPr>
          <a:xfrm>
            <a:off x="3828288" y="5790184"/>
            <a:ext cx="2029968" cy="694944"/>
          </a:xfrm>
          <a:prstGeom prst="rect">
            <a:avLst/>
          </a:prstGeom>
          <a:solidFill>
            <a:schemeClr val="accent4"/>
          </a:solidFill>
          <a:ln>
            <a:noFill/>
          </a:ln>
        </p:spPr>
        <p:txBody>
          <a:bodyPr anchorCtr="0" anchor="t" bIns="45700" lIns="0" spcFirstLastPara="1" rIns="0" wrap="square" tIns="155425">
            <a:noAutofit/>
          </a:bodyPr>
          <a:lstStyle>
            <a:lvl1pPr indent="-228600" lvl="0" marL="457200" algn="ctr">
              <a:lnSpc>
                <a:spcPct val="100000"/>
              </a:lnSpc>
              <a:spcBef>
                <a:spcPts val="0"/>
              </a:spcBef>
              <a:spcAft>
                <a:spcPts val="0"/>
              </a:spcAft>
              <a:buClr>
                <a:schemeClr val="accent6"/>
              </a:buClr>
              <a:buSzPts val="1400"/>
              <a:buNone/>
              <a:defRPr b="1" sz="1400" cap="none">
                <a:solidFill>
                  <a:schemeClr val="accent6"/>
                </a:solidFill>
                <a:latin typeface="Arial"/>
                <a:ea typeface="Arial"/>
                <a:cs typeface="Arial"/>
                <a:sym typeface="Arial"/>
              </a:defRPr>
            </a:lvl1pPr>
            <a:lvl2pPr indent="-342900" lvl="1" marL="914400" algn="l">
              <a:lnSpc>
                <a:spcPct val="100000"/>
              </a:lnSpc>
              <a:spcBef>
                <a:spcPts val="360"/>
              </a:spcBef>
              <a:spcAft>
                <a:spcPts val="0"/>
              </a:spcAft>
              <a:buClr>
                <a:schemeClr val="accent6"/>
              </a:buClr>
              <a:buSzPts val="1800"/>
              <a:buChar char="•"/>
              <a:defRPr/>
            </a:lvl2pPr>
            <a:lvl3pPr indent="-342900" lvl="2" marL="1371600" algn="l">
              <a:lnSpc>
                <a:spcPct val="100000"/>
              </a:lnSpc>
              <a:spcBef>
                <a:spcPts val="360"/>
              </a:spcBef>
              <a:spcAft>
                <a:spcPts val="0"/>
              </a:spcAft>
              <a:buClr>
                <a:schemeClr val="accent6"/>
              </a:buClr>
              <a:buSzPts val="1800"/>
              <a:buChar char="•"/>
              <a:defRPr/>
            </a:lvl3pPr>
            <a:lvl4pPr indent="-342900" lvl="3" marL="1828800" algn="l">
              <a:lnSpc>
                <a:spcPct val="100000"/>
              </a:lnSpc>
              <a:spcBef>
                <a:spcPts val="360"/>
              </a:spcBef>
              <a:spcAft>
                <a:spcPts val="0"/>
              </a:spcAft>
              <a:buClr>
                <a:schemeClr val="accent6"/>
              </a:buClr>
              <a:buSzPts val="1800"/>
              <a:buChar char="•"/>
              <a:defRPr/>
            </a:lvl4pPr>
            <a:lvl5pPr indent="-342900" lvl="4" marL="2286000" algn="l">
              <a:lnSpc>
                <a:spcPct val="100000"/>
              </a:lnSpc>
              <a:spcBef>
                <a:spcPts val="360"/>
              </a:spcBef>
              <a:spcAft>
                <a:spcPts val="0"/>
              </a:spcAft>
              <a:buClr>
                <a:schemeClr val="accent6"/>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7" name="Google Shape;147;p39"/>
          <p:cNvSpPr txBox="1"/>
          <p:nvPr>
            <p:ph idx="15" type="body"/>
          </p:nvPr>
        </p:nvSpPr>
        <p:spPr>
          <a:xfrm>
            <a:off x="3828288" y="6215888"/>
            <a:ext cx="2029968" cy="182880"/>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360"/>
              </a:spcBef>
              <a:spcAft>
                <a:spcPts val="0"/>
              </a:spcAft>
              <a:buClr>
                <a:schemeClr val="accent6"/>
              </a:buClr>
              <a:buSzPts val="1200"/>
              <a:buNone/>
              <a:defRPr sz="1200"/>
            </a:lvl1pPr>
            <a:lvl2pPr indent="-342900" lvl="1" marL="914400" algn="l">
              <a:lnSpc>
                <a:spcPct val="100000"/>
              </a:lnSpc>
              <a:spcBef>
                <a:spcPts val="360"/>
              </a:spcBef>
              <a:spcAft>
                <a:spcPts val="0"/>
              </a:spcAft>
              <a:buClr>
                <a:schemeClr val="accent6"/>
              </a:buClr>
              <a:buSzPts val="1800"/>
              <a:buChar char="•"/>
              <a:defRPr/>
            </a:lvl2pPr>
            <a:lvl3pPr indent="-342900" lvl="2" marL="1371600" algn="l">
              <a:lnSpc>
                <a:spcPct val="100000"/>
              </a:lnSpc>
              <a:spcBef>
                <a:spcPts val="360"/>
              </a:spcBef>
              <a:spcAft>
                <a:spcPts val="0"/>
              </a:spcAft>
              <a:buClr>
                <a:schemeClr val="accent6"/>
              </a:buClr>
              <a:buSzPts val="1800"/>
              <a:buChar char="•"/>
              <a:defRPr/>
            </a:lvl3pPr>
            <a:lvl4pPr indent="-342900" lvl="3" marL="1828800" algn="l">
              <a:lnSpc>
                <a:spcPct val="100000"/>
              </a:lnSpc>
              <a:spcBef>
                <a:spcPts val="360"/>
              </a:spcBef>
              <a:spcAft>
                <a:spcPts val="0"/>
              </a:spcAft>
              <a:buClr>
                <a:schemeClr val="accent6"/>
              </a:buClr>
              <a:buSzPts val="1800"/>
              <a:buChar char="•"/>
              <a:defRPr/>
            </a:lvl4pPr>
            <a:lvl5pPr indent="-342900" lvl="4" marL="2286000" algn="l">
              <a:lnSpc>
                <a:spcPct val="100000"/>
              </a:lnSpc>
              <a:spcBef>
                <a:spcPts val="360"/>
              </a:spcBef>
              <a:spcAft>
                <a:spcPts val="0"/>
              </a:spcAft>
              <a:buClr>
                <a:schemeClr val="accent6"/>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8" name="Google Shape;148;p39"/>
          <p:cNvSpPr/>
          <p:nvPr>
            <p:ph idx="16" type="pic"/>
          </p:nvPr>
        </p:nvSpPr>
        <p:spPr>
          <a:xfrm>
            <a:off x="6385560" y="1545336"/>
            <a:ext cx="2029968" cy="1828800"/>
          </a:xfrm>
          <a:prstGeom prst="rect">
            <a:avLst/>
          </a:prstGeom>
          <a:solidFill>
            <a:srgbClr val="4BE777"/>
          </a:solidFill>
          <a:ln>
            <a:noFill/>
          </a:ln>
        </p:spPr>
      </p:sp>
      <p:sp>
        <p:nvSpPr>
          <p:cNvPr id="149" name="Google Shape;149;p39"/>
          <p:cNvSpPr txBox="1"/>
          <p:nvPr>
            <p:ph idx="17" type="body"/>
          </p:nvPr>
        </p:nvSpPr>
        <p:spPr>
          <a:xfrm>
            <a:off x="6385560" y="3191256"/>
            <a:ext cx="2029968" cy="694944"/>
          </a:xfrm>
          <a:prstGeom prst="rect">
            <a:avLst/>
          </a:prstGeom>
          <a:solidFill>
            <a:schemeClr val="accent4"/>
          </a:solidFill>
          <a:ln>
            <a:noFill/>
          </a:ln>
        </p:spPr>
        <p:txBody>
          <a:bodyPr anchorCtr="0" anchor="t" bIns="45700" lIns="0" spcFirstLastPara="1" rIns="0" wrap="square" tIns="155425">
            <a:noAutofit/>
          </a:bodyPr>
          <a:lstStyle>
            <a:lvl1pPr indent="-228600" lvl="0" marL="457200" algn="ctr">
              <a:lnSpc>
                <a:spcPct val="100000"/>
              </a:lnSpc>
              <a:spcBef>
                <a:spcPts val="0"/>
              </a:spcBef>
              <a:spcAft>
                <a:spcPts val="0"/>
              </a:spcAft>
              <a:buClr>
                <a:schemeClr val="accent6"/>
              </a:buClr>
              <a:buSzPts val="1400"/>
              <a:buNone/>
              <a:defRPr b="1" sz="1400" cap="none">
                <a:solidFill>
                  <a:schemeClr val="accent6"/>
                </a:solidFill>
                <a:latin typeface="Arial"/>
                <a:ea typeface="Arial"/>
                <a:cs typeface="Arial"/>
                <a:sym typeface="Arial"/>
              </a:defRPr>
            </a:lvl1pPr>
            <a:lvl2pPr indent="-342900" lvl="1" marL="914400" algn="l">
              <a:lnSpc>
                <a:spcPct val="100000"/>
              </a:lnSpc>
              <a:spcBef>
                <a:spcPts val="360"/>
              </a:spcBef>
              <a:spcAft>
                <a:spcPts val="0"/>
              </a:spcAft>
              <a:buClr>
                <a:schemeClr val="accent6"/>
              </a:buClr>
              <a:buSzPts val="1800"/>
              <a:buChar char="•"/>
              <a:defRPr/>
            </a:lvl2pPr>
            <a:lvl3pPr indent="-342900" lvl="2" marL="1371600" algn="l">
              <a:lnSpc>
                <a:spcPct val="100000"/>
              </a:lnSpc>
              <a:spcBef>
                <a:spcPts val="360"/>
              </a:spcBef>
              <a:spcAft>
                <a:spcPts val="0"/>
              </a:spcAft>
              <a:buClr>
                <a:schemeClr val="accent6"/>
              </a:buClr>
              <a:buSzPts val="1800"/>
              <a:buChar char="•"/>
              <a:defRPr/>
            </a:lvl3pPr>
            <a:lvl4pPr indent="-342900" lvl="3" marL="1828800" algn="l">
              <a:lnSpc>
                <a:spcPct val="100000"/>
              </a:lnSpc>
              <a:spcBef>
                <a:spcPts val="360"/>
              </a:spcBef>
              <a:spcAft>
                <a:spcPts val="0"/>
              </a:spcAft>
              <a:buClr>
                <a:schemeClr val="accent6"/>
              </a:buClr>
              <a:buSzPts val="1800"/>
              <a:buChar char="•"/>
              <a:defRPr/>
            </a:lvl4pPr>
            <a:lvl5pPr indent="-342900" lvl="4" marL="2286000" algn="l">
              <a:lnSpc>
                <a:spcPct val="100000"/>
              </a:lnSpc>
              <a:spcBef>
                <a:spcPts val="360"/>
              </a:spcBef>
              <a:spcAft>
                <a:spcPts val="0"/>
              </a:spcAft>
              <a:buClr>
                <a:schemeClr val="accent6"/>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0" name="Google Shape;150;p39"/>
          <p:cNvSpPr txBox="1"/>
          <p:nvPr>
            <p:ph idx="18" type="body"/>
          </p:nvPr>
        </p:nvSpPr>
        <p:spPr>
          <a:xfrm>
            <a:off x="6385560" y="3616960"/>
            <a:ext cx="2029968" cy="182880"/>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360"/>
              </a:spcBef>
              <a:spcAft>
                <a:spcPts val="0"/>
              </a:spcAft>
              <a:buClr>
                <a:schemeClr val="accent6"/>
              </a:buClr>
              <a:buSzPts val="1200"/>
              <a:buNone/>
              <a:defRPr sz="1200"/>
            </a:lvl1pPr>
            <a:lvl2pPr indent="-342900" lvl="1" marL="914400" algn="l">
              <a:lnSpc>
                <a:spcPct val="100000"/>
              </a:lnSpc>
              <a:spcBef>
                <a:spcPts val="360"/>
              </a:spcBef>
              <a:spcAft>
                <a:spcPts val="0"/>
              </a:spcAft>
              <a:buClr>
                <a:schemeClr val="accent6"/>
              </a:buClr>
              <a:buSzPts val="1800"/>
              <a:buChar char="•"/>
              <a:defRPr/>
            </a:lvl2pPr>
            <a:lvl3pPr indent="-342900" lvl="2" marL="1371600" algn="l">
              <a:lnSpc>
                <a:spcPct val="100000"/>
              </a:lnSpc>
              <a:spcBef>
                <a:spcPts val="360"/>
              </a:spcBef>
              <a:spcAft>
                <a:spcPts val="0"/>
              </a:spcAft>
              <a:buClr>
                <a:schemeClr val="accent6"/>
              </a:buClr>
              <a:buSzPts val="1800"/>
              <a:buChar char="•"/>
              <a:defRPr/>
            </a:lvl3pPr>
            <a:lvl4pPr indent="-342900" lvl="3" marL="1828800" algn="l">
              <a:lnSpc>
                <a:spcPct val="100000"/>
              </a:lnSpc>
              <a:spcBef>
                <a:spcPts val="360"/>
              </a:spcBef>
              <a:spcAft>
                <a:spcPts val="0"/>
              </a:spcAft>
              <a:buClr>
                <a:schemeClr val="accent6"/>
              </a:buClr>
              <a:buSzPts val="1800"/>
              <a:buChar char="•"/>
              <a:defRPr/>
            </a:lvl4pPr>
            <a:lvl5pPr indent="-342900" lvl="4" marL="2286000" algn="l">
              <a:lnSpc>
                <a:spcPct val="100000"/>
              </a:lnSpc>
              <a:spcBef>
                <a:spcPts val="360"/>
              </a:spcBef>
              <a:spcAft>
                <a:spcPts val="0"/>
              </a:spcAft>
              <a:buClr>
                <a:schemeClr val="accent6"/>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1" name="Google Shape;151;p39"/>
          <p:cNvSpPr/>
          <p:nvPr>
            <p:ph idx="19" type="pic"/>
          </p:nvPr>
        </p:nvSpPr>
        <p:spPr>
          <a:xfrm>
            <a:off x="6385560" y="4144264"/>
            <a:ext cx="2029968" cy="1828800"/>
          </a:xfrm>
          <a:prstGeom prst="rect">
            <a:avLst/>
          </a:prstGeom>
          <a:solidFill>
            <a:srgbClr val="4BE777"/>
          </a:solidFill>
          <a:ln>
            <a:noFill/>
          </a:ln>
        </p:spPr>
      </p:sp>
      <p:sp>
        <p:nvSpPr>
          <p:cNvPr id="152" name="Google Shape;152;p39"/>
          <p:cNvSpPr txBox="1"/>
          <p:nvPr>
            <p:ph idx="20" type="body"/>
          </p:nvPr>
        </p:nvSpPr>
        <p:spPr>
          <a:xfrm>
            <a:off x="6385560" y="5790184"/>
            <a:ext cx="2029968" cy="694944"/>
          </a:xfrm>
          <a:prstGeom prst="rect">
            <a:avLst/>
          </a:prstGeom>
          <a:solidFill>
            <a:schemeClr val="accent1"/>
          </a:solidFill>
          <a:ln>
            <a:noFill/>
          </a:ln>
        </p:spPr>
        <p:txBody>
          <a:bodyPr anchorCtr="0" anchor="t" bIns="45700" lIns="0" spcFirstLastPara="1" rIns="0" wrap="square" tIns="155425">
            <a:noAutofit/>
          </a:bodyPr>
          <a:lstStyle>
            <a:lvl1pPr indent="-228600" lvl="0" marL="457200" algn="ctr">
              <a:lnSpc>
                <a:spcPct val="100000"/>
              </a:lnSpc>
              <a:spcBef>
                <a:spcPts val="0"/>
              </a:spcBef>
              <a:spcAft>
                <a:spcPts val="0"/>
              </a:spcAft>
              <a:buClr>
                <a:schemeClr val="accent6"/>
              </a:buClr>
              <a:buSzPts val="1400"/>
              <a:buNone/>
              <a:defRPr b="1" sz="1400" cap="none">
                <a:solidFill>
                  <a:schemeClr val="accent6"/>
                </a:solidFill>
                <a:latin typeface="Arial"/>
                <a:ea typeface="Arial"/>
                <a:cs typeface="Arial"/>
                <a:sym typeface="Arial"/>
              </a:defRPr>
            </a:lvl1pPr>
            <a:lvl2pPr indent="-342900" lvl="1" marL="914400" algn="l">
              <a:lnSpc>
                <a:spcPct val="100000"/>
              </a:lnSpc>
              <a:spcBef>
                <a:spcPts val="360"/>
              </a:spcBef>
              <a:spcAft>
                <a:spcPts val="0"/>
              </a:spcAft>
              <a:buClr>
                <a:schemeClr val="accent6"/>
              </a:buClr>
              <a:buSzPts val="1800"/>
              <a:buChar char="•"/>
              <a:defRPr/>
            </a:lvl2pPr>
            <a:lvl3pPr indent="-342900" lvl="2" marL="1371600" algn="l">
              <a:lnSpc>
                <a:spcPct val="100000"/>
              </a:lnSpc>
              <a:spcBef>
                <a:spcPts val="360"/>
              </a:spcBef>
              <a:spcAft>
                <a:spcPts val="0"/>
              </a:spcAft>
              <a:buClr>
                <a:schemeClr val="accent6"/>
              </a:buClr>
              <a:buSzPts val="1800"/>
              <a:buChar char="•"/>
              <a:defRPr/>
            </a:lvl3pPr>
            <a:lvl4pPr indent="-342900" lvl="3" marL="1828800" algn="l">
              <a:lnSpc>
                <a:spcPct val="100000"/>
              </a:lnSpc>
              <a:spcBef>
                <a:spcPts val="360"/>
              </a:spcBef>
              <a:spcAft>
                <a:spcPts val="0"/>
              </a:spcAft>
              <a:buClr>
                <a:schemeClr val="accent6"/>
              </a:buClr>
              <a:buSzPts val="1800"/>
              <a:buChar char="•"/>
              <a:defRPr/>
            </a:lvl4pPr>
            <a:lvl5pPr indent="-342900" lvl="4" marL="2286000" algn="l">
              <a:lnSpc>
                <a:spcPct val="100000"/>
              </a:lnSpc>
              <a:spcBef>
                <a:spcPts val="360"/>
              </a:spcBef>
              <a:spcAft>
                <a:spcPts val="0"/>
              </a:spcAft>
              <a:buClr>
                <a:schemeClr val="accent6"/>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3" name="Google Shape;153;p39"/>
          <p:cNvSpPr txBox="1"/>
          <p:nvPr>
            <p:ph idx="21" type="body"/>
          </p:nvPr>
        </p:nvSpPr>
        <p:spPr>
          <a:xfrm>
            <a:off x="6385560" y="6215888"/>
            <a:ext cx="2029968" cy="182880"/>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360"/>
              </a:spcBef>
              <a:spcAft>
                <a:spcPts val="0"/>
              </a:spcAft>
              <a:buClr>
                <a:schemeClr val="accent6"/>
              </a:buClr>
              <a:buSzPts val="1200"/>
              <a:buNone/>
              <a:defRPr sz="1200"/>
            </a:lvl1pPr>
            <a:lvl2pPr indent="-342900" lvl="1" marL="914400" algn="l">
              <a:lnSpc>
                <a:spcPct val="100000"/>
              </a:lnSpc>
              <a:spcBef>
                <a:spcPts val="360"/>
              </a:spcBef>
              <a:spcAft>
                <a:spcPts val="0"/>
              </a:spcAft>
              <a:buClr>
                <a:schemeClr val="accent6"/>
              </a:buClr>
              <a:buSzPts val="1800"/>
              <a:buChar char="•"/>
              <a:defRPr/>
            </a:lvl2pPr>
            <a:lvl3pPr indent="-342900" lvl="2" marL="1371600" algn="l">
              <a:lnSpc>
                <a:spcPct val="100000"/>
              </a:lnSpc>
              <a:spcBef>
                <a:spcPts val="360"/>
              </a:spcBef>
              <a:spcAft>
                <a:spcPts val="0"/>
              </a:spcAft>
              <a:buClr>
                <a:schemeClr val="accent6"/>
              </a:buClr>
              <a:buSzPts val="1800"/>
              <a:buChar char="•"/>
              <a:defRPr/>
            </a:lvl3pPr>
            <a:lvl4pPr indent="-342900" lvl="3" marL="1828800" algn="l">
              <a:lnSpc>
                <a:spcPct val="100000"/>
              </a:lnSpc>
              <a:spcBef>
                <a:spcPts val="360"/>
              </a:spcBef>
              <a:spcAft>
                <a:spcPts val="0"/>
              </a:spcAft>
              <a:buClr>
                <a:schemeClr val="accent6"/>
              </a:buClr>
              <a:buSzPts val="1800"/>
              <a:buChar char="•"/>
              <a:defRPr/>
            </a:lvl4pPr>
            <a:lvl5pPr indent="-342900" lvl="4" marL="2286000" algn="l">
              <a:lnSpc>
                <a:spcPct val="100000"/>
              </a:lnSpc>
              <a:spcBef>
                <a:spcPts val="360"/>
              </a:spcBef>
              <a:spcAft>
                <a:spcPts val="0"/>
              </a:spcAft>
              <a:buClr>
                <a:schemeClr val="accent6"/>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4" name="Google Shape;154;p39"/>
          <p:cNvSpPr/>
          <p:nvPr>
            <p:ph idx="22" type="pic"/>
          </p:nvPr>
        </p:nvSpPr>
        <p:spPr>
          <a:xfrm>
            <a:off x="8942832" y="1545336"/>
            <a:ext cx="2029968" cy="1828800"/>
          </a:xfrm>
          <a:prstGeom prst="rect">
            <a:avLst/>
          </a:prstGeom>
          <a:solidFill>
            <a:srgbClr val="4BE777"/>
          </a:solidFill>
          <a:ln>
            <a:noFill/>
          </a:ln>
        </p:spPr>
      </p:sp>
      <p:sp>
        <p:nvSpPr>
          <p:cNvPr id="155" name="Google Shape;155;p39"/>
          <p:cNvSpPr txBox="1"/>
          <p:nvPr>
            <p:ph idx="23" type="body"/>
          </p:nvPr>
        </p:nvSpPr>
        <p:spPr>
          <a:xfrm>
            <a:off x="8942832" y="3191256"/>
            <a:ext cx="2029968" cy="694944"/>
          </a:xfrm>
          <a:prstGeom prst="rect">
            <a:avLst/>
          </a:prstGeom>
          <a:solidFill>
            <a:schemeClr val="accent1"/>
          </a:solidFill>
          <a:ln>
            <a:noFill/>
          </a:ln>
        </p:spPr>
        <p:txBody>
          <a:bodyPr anchorCtr="0" anchor="t" bIns="45700" lIns="0" spcFirstLastPara="1" rIns="0" wrap="square" tIns="155425">
            <a:noAutofit/>
          </a:bodyPr>
          <a:lstStyle>
            <a:lvl1pPr indent="-228600" lvl="0" marL="457200" algn="ctr">
              <a:lnSpc>
                <a:spcPct val="100000"/>
              </a:lnSpc>
              <a:spcBef>
                <a:spcPts val="0"/>
              </a:spcBef>
              <a:spcAft>
                <a:spcPts val="0"/>
              </a:spcAft>
              <a:buClr>
                <a:schemeClr val="accent6"/>
              </a:buClr>
              <a:buSzPts val="1400"/>
              <a:buNone/>
              <a:defRPr b="1" sz="1400" cap="none">
                <a:solidFill>
                  <a:schemeClr val="accent6"/>
                </a:solidFill>
                <a:latin typeface="Arial"/>
                <a:ea typeface="Arial"/>
                <a:cs typeface="Arial"/>
                <a:sym typeface="Arial"/>
              </a:defRPr>
            </a:lvl1pPr>
            <a:lvl2pPr indent="-342900" lvl="1" marL="914400" algn="l">
              <a:lnSpc>
                <a:spcPct val="100000"/>
              </a:lnSpc>
              <a:spcBef>
                <a:spcPts val="360"/>
              </a:spcBef>
              <a:spcAft>
                <a:spcPts val="0"/>
              </a:spcAft>
              <a:buClr>
                <a:schemeClr val="accent6"/>
              </a:buClr>
              <a:buSzPts val="1800"/>
              <a:buChar char="•"/>
              <a:defRPr/>
            </a:lvl2pPr>
            <a:lvl3pPr indent="-342900" lvl="2" marL="1371600" algn="l">
              <a:lnSpc>
                <a:spcPct val="100000"/>
              </a:lnSpc>
              <a:spcBef>
                <a:spcPts val="360"/>
              </a:spcBef>
              <a:spcAft>
                <a:spcPts val="0"/>
              </a:spcAft>
              <a:buClr>
                <a:schemeClr val="accent6"/>
              </a:buClr>
              <a:buSzPts val="1800"/>
              <a:buChar char="•"/>
              <a:defRPr/>
            </a:lvl3pPr>
            <a:lvl4pPr indent="-342900" lvl="3" marL="1828800" algn="l">
              <a:lnSpc>
                <a:spcPct val="100000"/>
              </a:lnSpc>
              <a:spcBef>
                <a:spcPts val="360"/>
              </a:spcBef>
              <a:spcAft>
                <a:spcPts val="0"/>
              </a:spcAft>
              <a:buClr>
                <a:schemeClr val="accent6"/>
              </a:buClr>
              <a:buSzPts val="1800"/>
              <a:buChar char="•"/>
              <a:defRPr/>
            </a:lvl4pPr>
            <a:lvl5pPr indent="-342900" lvl="4" marL="2286000" algn="l">
              <a:lnSpc>
                <a:spcPct val="100000"/>
              </a:lnSpc>
              <a:spcBef>
                <a:spcPts val="360"/>
              </a:spcBef>
              <a:spcAft>
                <a:spcPts val="0"/>
              </a:spcAft>
              <a:buClr>
                <a:schemeClr val="accent6"/>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6" name="Google Shape;156;p39"/>
          <p:cNvSpPr txBox="1"/>
          <p:nvPr>
            <p:ph idx="24" type="body"/>
          </p:nvPr>
        </p:nvSpPr>
        <p:spPr>
          <a:xfrm>
            <a:off x="8942832" y="3616960"/>
            <a:ext cx="2029968" cy="182880"/>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360"/>
              </a:spcBef>
              <a:spcAft>
                <a:spcPts val="0"/>
              </a:spcAft>
              <a:buClr>
                <a:schemeClr val="accent6"/>
              </a:buClr>
              <a:buSzPts val="1200"/>
              <a:buNone/>
              <a:defRPr sz="1200"/>
            </a:lvl1pPr>
            <a:lvl2pPr indent="-342900" lvl="1" marL="914400" algn="l">
              <a:lnSpc>
                <a:spcPct val="100000"/>
              </a:lnSpc>
              <a:spcBef>
                <a:spcPts val="360"/>
              </a:spcBef>
              <a:spcAft>
                <a:spcPts val="0"/>
              </a:spcAft>
              <a:buClr>
                <a:schemeClr val="accent6"/>
              </a:buClr>
              <a:buSzPts val="1800"/>
              <a:buChar char="•"/>
              <a:defRPr/>
            </a:lvl2pPr>
            <a:lvl3pPr indent="-342900" lvl="2" marL="1371600" algn="l">
              <a:lnSpc>
                <a:spcPct val="100000"/>
              </a:lnSpc>
              <a:spcBef>
                <a:spcPts val="360"/>
              </a:spcBef>
              <a:spcAft>
                <a:spcPts val="0"/>
              </a:spcAft>
              <a:buClr>
                <a:schemeClr val="accent6"/>
              </a:buClr>
              <a:buSzPts val="1800"/>
              <a:buChar char="•"/>
              <a:defRPr/>
            </a:lvl3pPr>
            <a:lvl4pPr indent="-342900" lvl="3" marL="1828800" algn="l">
              <a:lnSpc>
                <a:spcPct val="100000"/>
              </a:lnSpc>
              <a:spcBef>
                <a:spcPts val="360"/>
              </a:spcBef>
              <a:spcAft>
                <a:spcPts val="0"/>
              </a:spcAft>
              <a:buClr>
                <a:schemeClr val="accent6"/>
              </a:buClr>
              <a:buSzPts val="1800"/>
              <a:buChar char="•"/>
              <a:defRPr/>
            </a:lvl4pPr>
            <a:lvl5pPr indent="-342900" lvl="4" marL="2286000" algn="l">
              <a:lnSpc>
                <a:spcPct val="100000"/>
              </a:lnSpc>
              <a:spcBef>
                <a:spcPts val="360"/>
              </a:spcBef>
              <a:spcAft>
                <a:spcPts val="0"/>
              </a:spcAft>
              <a:buClr>
                <a:schemeClr val="accent6"/>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7" name="Google Shape;157;p39"/>
          <p:cNvSpPr/>
          <p:nvPr>
            <p:ph idx="25" type="pic"/>
          </p:nvPr>
        </p:nvSpPr>
        <p:spPr>
          <a:xfrm>
            <a:off x="8942832" y="4144264"/>
            <a:ext cx="2029968" cy="1828800"/>
          </a:xfrm>
          <a:prstGeom prst="rect">
            <a:avLst/>
          </a:prstGeom>
          <a:solidFill>
            <a:srgbClr val="4BE777"/>
          </a:solidFill>
          <a:ln>
            <a:noFill/>
          </a:ln>
        </p:spPr>
      </p:sp>
      <p:sp>
        <p:nvSpPr>
          <p:cNvPr id="158" name="Google Shape;158;p39"/>
          <p:cNvSpPr txBox="1"/>
          <p:nvPr>
            <p:ph idx="26" type="body"/>
          </p:nvPr>
        </p:nvSpPr>
        <p:spPr>
          <a:xfrm>
            <a:off x="8942832" y="5790184"/>
            <a:ext cx="2029968" cy="694944"/>
          </a:xfrm>
          <a:prstGeom prst="rect">
            <a:avLst/>
          </a:prstGeom>
          <a:solidFill>
            <a:schemeClr val="accent4"/>
          </a:solidFill>
          <a:ln>
            <a:noFill/>
          </a:ln>
        </p:spPr>
        <p:txBody>
          <a:bodyPr anchorCtr="0" anchor="t" bIns="45700" lIns="0" spcFirstLastPara="1" rIns="0" wrap="square" tIns="155425">
            <a:noAutofit/>
          </a:bodyPr>
          <a:lstStyle>
            <a:lvl1pPr indent="-228600" lvl="0" marL="457200" algn="ctr">
              <a:lnSpc>
                <a:spcPct val="100000"/>
              </a:lnSpc>
              <a:spcBef>
                <a:spcPts val="0"/>
              </a:spcBef>
              <a:spcAft>
                <a:spcPts val="0"/>
              </a:spcAft>
              <a:buClr>
                <a:schemeClr val="accent6"/>
              </a:buClr>
              <a:buSzPts val="1400"/>
              <a:buNone/>
              <a:defRPr b="1" sz="1400" cap="none">
                <a:solidFill>
                  <a:schemeClr val="accent6"/>
                </a:solidFill>
                <a:latin typeface="Arial"/>
                <a:ea typeface="Arial"/>
                <a:cs typeface="Arial"/>
                <a:sym typeface="Arial"/>
              </a:defRPr>
            </a:lvl1pPr>
            <a:lvl2pPr indent="-342900" lvl="1" marL="914400" algn="l">
              <a:lnSpc>
                <a:spcPct val="100000"/>
              </a:lnSpc>
              <a:spcBef>
                <a:spcPts val="360"/>
              </a:spcBef>
              <a:spcAft>
                <a:spcPts val="0"/>
              </a:spcAft>
              <a:buClr>
                <a:schemeClr val="accent6"/>
              </a:buClr>
              <a:buSzPts val="1800"/>
              <a:buChar char="•"/>
              <a:defRPr/>
            </a:lvl2pPr>
            <a:lvl3pPr indent="-342900" lvl="2" marL="1371600" algn="l">
              <a:lnSpc>
                <a:spcPct val="100000"/>
              </a:lnSpc>
              <a:spcBef>
                <a:spcPts val="360"/>
              </a:spcBef>
              <a:spcAft>
                <a:spcPts val="0"/>
              </a:spcAft>
              <a:buClr>
                <a:schemeClr val="accent6"/>
              </a:buClr>
              <a:buSzPts val="1800"/>
              <a:buChar char="•"/>
              <a:defRPr/>
            </a:lvl3pPr>
            <a:lvl4pPr indent="-342900" lvl="3" marL="1828800" algn="l">
              <a:lnSpc>
                <a:spcPct val="100000"/>
              </a:lnSpc>
              <a:spcBef>
                <a:spcPts val="360"/>
              </a:spcBef>
              <a:spcAft>
                <a:spcPts val="0"/>
              </a:spcAft>
              <a:buClr>
                <a:schemeClr val="accent6"/>
              </a:buClr>
              <a:buSzPts val="1800"/>
              <a:buChar char="•"/>
              <a:defRPr/>
            </a:lvl4pPr>
            <a:lvl5pPr indent="-342900" lvl="4" marL="2286000" algn="l">
              <a:lnSpc>
                <a:spcPct val="100000"/>
              </a:lnSpc>
              <a:spcBef>
                <a:spcPts val="360"/>
              </a:spcBef>
              <a:spcAft>
                <a:spcPts val="0"/>
              </a:spcAft>
              <a:buClr>
                <a:schemeClr val="accent6"/>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9" name="Google Shape;159;p39"/>
          <p:cNvSpPr txBox="1"/>
          <p:nvPr>
            <p:ph idx="27" type="body"/>
          </p:nvPr>
        </p:nvSpPr>
        <p:spPr>
          <a:xfrm>
            <a:off x="8942832" y="6215888"/>
            <a:ext cx="2029968" cy="182880"/>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360"/>
              </a:spcBef>
              <a:spcAft>
                <a:spcPts val="0"/>
              </a:spcAft>
              <a:buClr>
                <a:schemeClr val="accent6"/>
              </a:buClr>
              <a:buSzPts val="1200"/>
              <a:buNone/>
              <a:defRPr sz="1200"/>
            </a:lvl1pPr>
            <a:lvl2pPr indent="-342900" lvl="1" marL="914400" algn="l">
              <a:lnSpc>
                <a:spcPct val="100000"/>
              </a:lnSpc>
              <a:spcBef>
                <a:spcPts val="360"/>
              </a:spcBef>
              <a:spcAft>
                <a:spcPts val="0"/>
              </a:spcAft>
              <a:buClr>
                <a:schemeClr val="accent6"/>
              </a:buClr>
              <a:buSzPts val="1800"/>
              <a:buChar char="•"/>
              <a:defRPr/>
            </a:lvl2pPr>
            <a:lvl3pPr indent="-342900" lvl="2" marL="1371600" algn="l">
              <a:lnSpc>
                <a:spcPct val="100000"/>
              </a:lnSpc>
              <a:spcBef>
                <a:spcPts val="360"/>
              </a:spcBef>
              <a:spcAft>
                <a:spcPts val="0"/>
              </a:spcAft>
              <a:buClr>
                <a:schemeClr val="accent6"/>
              </a:buClr>
              <a:buSzPts val="1800"/>
              <a:buChar char="•"/>
              <a:defRPr/>
            </a:lvl3pPr>
            <a:lvl4pPr indent="-342900" lvl="3" marL="1828800" algn="l">
              <a:lnSpc>
                <a:spcPct val="100000"/>
              </a:lnSpc>
              <a:spcBef>
                <a:spcPts val="360"/>
              </a:spcBef>
              <a:spcAft>
                <a:spcPts val="0"/>
              </a:spcAft>
              <a:buClr>
                <a:schemeClr val="accent6"/>
              </a:buClr>
              <a:buSzPts val="1800"/>
              <a:buChar char="•"/>
              <a:defRPr/>
            </a:lvl4pPr>
            <a:lvl5pPr indent="-342900" lvl="4" marL="2286000" algn="l">
              <a:lnSpc>
                <a:spcPct val="100000"/>
              </a:lnSpc>
              <a:spcBef>
                <a:spcPts val="360"/>
              </a:spcBef>
              <a:spcAft>
                <a:spcPts val="0"/>
              </a:spcAft>
              <a:buClr>
                <a:schemeClr val="accent6"/>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 Column">
  <p:cSld name="5 Column">
    <p:spTree>
      <p:nvGrpSpPr>
        <p:cNvPr id="160" name="Shape 160"/>
        <p:cNvGrpSpPr/>
        <p:nvPr/>
      </p:nvGrpSpPr>
      <p:grpSpPr>
        <a:xfrm>
          <a:off x="0" y="0"/>
          <a:ext cx="0" cy="0"/>
          <a:chOff x="0" y="0"/>
          <a:chExt cx="0" cy="0"/>
        </a:xfrm>
      </p:grpSpPr>
      <p:sp>
        <p:nvSpPr>
          <p:cNvPr id="161" name="Google Shape;161;p40"/>
          <p:cNvSpPr/>
          <p:nvPr/>
        </p:nvSpPr>
        <p:spPr>
          <a:xfrm>
            <a:off x="685338" y="3796480"/>
            <a:ext cx="2011680" cy="1517904"/>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EB Garamond"/>
              <a:ea typeface="EB Garamond"/>
              <a:cs typeface="EB Garamond"/>
              <a:sym typeface="EB Garamond"/>
            </a:endParaRPr>
          </a:p>
        </p:txBody>
      </p:sp>
      <p:sp>
        <p:nvSpPr>
          <p:cNvPr id="162" name="Google Shape;162;p40"/>
          <p:cNvSpPr/>
          <p:nvPr/>
        </p:nvSpPr>
        <p:spPr>
          <a:xfrm>
            <a:off x="2900911" y="3796480"/>
            <a:ext cx="2011680" cy="1517904"/>
          </a:xfrm>
          <a:prstGeom prst="rect">
            <a:avLst/>
          </a:prstGeom>
          <a:solidFill>
            <a:srgbClr val="FAEBB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EB Garamond"/>
              <a:ea typeface="EB Garamond"/>
              <a:cs typeface="EB Garamond"/>
              <a:sym typeface="EB Garamond"/>
            </a:endParaRPr>
          </a:p>
        </p:txBody>
      </p:sp>
      <p:sp>
        <p:nvSpPr>
          <p:cNvPr id="163" name="Google Shape;163;p40"/>
          <p:cNvSpPr/>
          <p:nvPr/>
        </p:nvSpPr>
        <p:spPr>
          <a:xfrm>
            <a:off x="5116484" y="3796480"/>
            <a:ext cx="2011680" cy="1517904"/>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EB Garamond"/>
              <a:ea typeface="EB Garamond"/>
              <a:cs typeface="EB Garamond"/>
              <a:sym typeface="EB Garamond"/>
            </a:endParaRPr>
          </a:p>
        </p:txBody>
      </p:sp>
      <p:sp>
        <p:nvSpPr>
          <p:cNvPr id="164" name="Google Shape;164;p40"/>
          <p:cNvSpPr/>
          <p:nvPr/>
        </p:nvSpPr>
        <p:spPr>
          <a:xfrm>
            <a:off x="9547629" y="3796480"/>
            <a:ext cx="2011680" cy="1517904"/>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EB Garamond"/>
              <a:ea typeface="EB Garamond"/>
              <a:cs typeface="EB Garamond"/>
              <a:sym typeface="EB Garamond"/>
            </a:endParaRPr>
          </a:p>
        </p:txBody>
      </p:sp>
      <p:sp>
        <p:nvSpPr>
          <p:cNvPr id="165" name="Google Shape;165;p40"/>
          <p:cNvSpPr/>
          <p:nvPr/>
        </p:nvSpPr>
        <p:spPr>
          <a:xfrm>
            <a:off x="7332057" y="3796480"/>
            <a:ext cx="2011680" cy="1517904"/>
          </a:xfrm>
          <a:prstGeom prst="rect">
            <a:avLst/>
          </a:prstGeom>
          <a:solidFill>
            <a:srgbClr val="FAEBB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EB Garamond"/>
              <a:ea typeface="EB Garamond"/>
              <a:cs typeface="EB Garamond"/>
              <a:sym typeface="EB Garamond"/>
            </a:endParaRPr>
          </a:p>
        </p:txBody>
      </p:sp>
      <p:sp>
        <p:nvSpPr>
          <p:cNvPr id="166" name="Google Shape;166;p40"/>
          <p:cNvSpPr txBox="1"/>
          <p:nvPr>
            <p:ph type="title"/>
          </p:nvPr>
        </p:nvSpPr>
        <p:spPr>
          <a:xfrm>
            <a:off x="758952" y="841248"/>
            <a:ext cx="10671048" cy="768096"/>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Clr>
                <a:schemeClr val="accent6"/>
              </a:buClr>
              <a:buSzPts val="4400"/>
              <a:buFont typeface="Arial Black"/>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7" name="Google Shape;167;p40"/>
          <p:cNvSpPr txBox="1"/>
          <p:nvPr>
            <p:ph idx="12" type="sldNum"/>
          </p:nvPr>
        </p:nvSpPr>
        <p:spPr>
          <a:xfrm>
            <a:off x="10945368" y="457200"/>
            <a:ext cx="987552" cy="27432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200"/>
              <a:buFont typeface="Arial"/>
              <a:buNone/>
              <a:defRPr b="0" i="0" sz="1200" u="none" cap="none" strike="noStrike">
                <a:solidFill>
                  <a:schemeClr val="accent6"/>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200"/>
              <a:buFont typeface="Arial"/>
              <a:buNone/>
              <a:defRPr b="0" i="0" sz="1200" u="none" cap="none" strike="noStrike">
                <a:solidFill>
                  <a:schemeClr val="accent6"/>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200"/>
              <a:buFont typeface="Arial"/>
              <a:buNone/>
              <a:defRPr b="0" i="0" sz="1200" u="none" cap="none" strike="noStrike">
                <a:solidFill>
                  <a:schemeClr val="accent6"/>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200"/>
              <a:buFont typeface="Arial"/>
              <a:buNone/>
              <a:defRPr b="0" i="0" sz="1200" u="none" cap="none" strike="noStrike">
                <a:solidFill>
                  <a:schemeClr val="accent6"/>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200"/>
              <a:buFont typeface="Arial"/>
              <a:buNone/>
              <a:defRPr b="0" i="0" sz="1200" u="none" cap="none" strike="noStrike">
                <a:solidFill>
                  <a:schemeClr val="accent6"/>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200"/>
              <a:buFont typeface="Arial"/>
              <a:buNone/>
              <a:defRPr b="0" i="0" sz="1200" u="none" cap="none" strike="noStrike">
                <a:solidFill>
                  <a:schemeClr val="accent6"/>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200"/>
              <a:buFont typeface="Arial"/>
              <a:buNone/>
              <a:defRPr b="0" i="0" sz="1200" u="none" cap="none" strike="noStrike">
                <a:solidFill>
                  <a:schemeClr val="accent6"/>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200"/>
              <a:buFont typeface="Arial"/>
              <a:buNone/>
              <a:defRPr b="0" i="0" sz="1200" u="none" cap="none" strike="noStrike">
                <a:solidFill>
                  <a:schemeClr val="accent6"/>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200"/>
              <a:buFont typeface="Arial"/>
              <a:buNone/>
              <a:defRPr b="0" i="0" sz="1200" u="none" cap="none" strike="noStrike">
                <a:solidFill>
                  <a:schemeClr val="accent6"/>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
        <p:nvSpPr>
          <p:cNvPr id="168" name="Google Shape;168;p40"/>
          <p:cNvSpPr txBox="1"/>
          <p:nvPr>
            <p:ph idx="1" type="body"/>
          </p:nvPr>
        </p:nvSpPr>
        <p:spPr>
          <a:xfrm>
            <a:off x="685338" y="2491684"/>
            <a:ext cx="2011680" cy="2825173"/>
          </a:xfrm>
          <a:prstGeom prst="rect">
            <a:avLst/>
          </a:prstGeom>
          <a:noFill/>
          <a:ln cap="flat" cmpd="sng" w="12700">
            <a:solidFill>
              <a:schemeClr val="accent1"/>
            </a:solidFill>
            <a:prstDash val="solid"/>
            <a:round/>
            <a:headEnd len="sm" w="sm" type="none"/>
            <a:tailEnd len="sm" w="sm" type="none"/>
          </a:ln>
        </p:spPr>
        <p:txBody>
          <a:bodyPr anchorCtr="0" anchor="t" bIns="45700" lIns="91425" spcFirstLastPara="1" rIns="91425" wrap="square" tIns="685800">
            <a:noAutofit/>
          </a:bodyPr>
          <a:lstStyle>
            <a:lvl1pPr indent="-228600" lvl="0" marL="457200" algn="ctr">
              <a:lnSpc>
                <a:spcPct val="100000"/>
              </a:lnSpc>
              <a:spcBef>
                <a:spcPts val="0"/>
              </a:spcBef>
              <a:spcAft>
                <a:spcPts val="0"/>
              </a:spcAft>
              <a:buClr>
                <a:schemeClr val="accent6"/>
              </a:buClr>
              <a:buSzPts val="1800"/>
              <a:buNone/>
              <a:defRPr b="1" sz="1800" cap="none">
                <a:solidFill>
                  <a:schemeClr val="accent6"/>
                </a:solidFill>
                <a:latin typeface="Arial"/>
                <a:ea typeface="Arial"/>
                <a:cs typeface="Arial"/>
                <a:sym typeface="Arial"/>
              </a:defRPr>
            </a:lvl1pPr>
            <a:lvl2pPr indent="-228600" lvl="1" marL="914400" algn="l">
              <a:lnSpc>
                <a:spcPct val="100000"/>
              </a:lnSpc>
              <a:spcBef>
                <a:spcPts val="360"/>
              </a:spcBef>
              <a:spcAft>
                <a:spcPts val="0"/>
              </a:spcAft>
              <a:buClr>
                <a:schemeClr val="accent6"/>
              </a:buClr>
              <a:buSzPts val="2000"/>
              <a:buNone/>
              <a:defRPr b="1" sz="2000"/>
            </a:lvl2pPr>
            <a:lvl3pPr indent="-228600" lvl="2" marL="1371600" algn="l">
              <a:lnSpc>
                <a:spcPct val="100000"/>
              </a:lnSpc>
              <a:spcBef>
                <a:spcPts val="360"/>
              </a:spcBef>
              <a:spcAft>
                <a:spcPts val="0"/>
              </a:spcAft>
              <a:buClr>
                <a:schemeClr val="accent6"/>
              </a:buClr>
              <a:buSzPts val="1800"/>
              <a:buNone/>
              <a:defRPr b="1" sz="1800"/>
            </a:lvl3pPr>
            <a:lvl4pPr indent="-228600" lvl="3" marL="1828800" algn="l">
              <a:lnSpc>
                <a:spcPct val="100000"/>
              </a:lnSpc>
              <a:spcBef>
                <a:spcPts val="360"/>
              </a:spcBef>
              <a:spcAft>
                <a:spcPts val="0"/>
              </a:spcAft>
              <a:buClr>
                <a:schemeClr val="accent6"/>
              </a:buClr>
              <a:buSzPts val="1600"/>
              <a:buNone/>
              <a:defRPr b="1" sz="1600"/>
            </a:lvl4pPr>
            <a:lvl5pPr indent="-228600" lvl="4" marL="2286000" algn="l">
              <a:lnSpc>
                <a:spcPct val="100000"/>
              </a:lnSpc>
              <a:spcBef>
                <a:spcPts val="360"/>
              </a:spcBef>
              <a:spcAft>
                <a:spcPts val="0"/>
              </a:spcAft>
              <a:buClr>
                <a:schemeClr val="accent6"/>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69" name="Google Shape;169;p40"/>
          <p:cNvSpPr/>
          <p:nvPr>
            <p:ph idx="2" type="pic"/>
          </p:nvPr>
        </p:nvSpPr>
        <p:spPr>
          <a:xfrm>
            <a:off x="1339134" y="2111058"/>
            <a:ext cx="704088" cy="704088"/>
          </a:xfrm>
          <a:prstGeom prst="ellipse">
            <a:avLst/>
          </a:prstGeom>
          <a:solidFill>
            <a:schemeClr val="accent1"/>
          </a:solidFill>
          <a:ln>
            <a:noFill/>
          </a:ln>
        </p:spPr>
      </p:sp>
      <p:sp>
        <p:nvSpPr>
          <p:cNvPr id="170" name="Google Shape;170;p40"/>
          <p:cNvSpPr txBox="1"/>
          <p:nvPr>
            <p:ph idx="3" type="body"/>
          </p:nvPr>
        </p:nvSpPr>
        <p:spPr>
          <a:xfrm>
            <a:off x="731058" y="3888404"/>
            <a:ext cx="1920240" cy="1371600"/>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0"/>
              </a:spcBef>
              <a:spcAft>
                <a:spcPts val="0"/>
              </a:spcAft>
              <a:buClr>
                <a:schemeClr val="accent6"/>
              </a:buClr>
              <a:buSzPts val="1500"/>
              <a:buNone/>
              <a:defRPr sz="1500"/>
            </a:lvl1pPr>
            <a:lvl2pPr indent="-342900" lvl="1" marL="914400" algn="l">
              <a:lnSpc>
                <a:spcPct val="100000"/>
              </a:lnSpc>
              <a:spcBef>
                <a:spcPts val="360"/>
              </a:spcBef>
              <a:spcAft>
                <a:spcPts val="0"/>
              </a:spcAft>
              <a:buClr>
                <a:schemeClr val="accent6"/>
              </a:buClr>
              <a:buSzPts val="1800"/>
              <a:buChar char="•"/>
              <a:defRPr/>
            </a:lvl2pPr>
            <a:lvl3pPr indent="-342900" lvl="2" marL="1371600" algn="l">
              <a:lnSpc>
                <a:spcPct val="100000"/>
              </a:lnSpc>
              <a:spcBef>
                <a:spcPts val="360"/>
              </a:spcBef>
              <a:spcAft>
                <a:spcPts val="0"/>
              </a:spcAft>
              <a:buClr>
                <a:schemeClr val="accent6"/>
              </a:buClr>
              <a:buSzPts val="1800"/>
              <a:buChar char="•"/>
              <a:defRPr/>
            </a:lvl3pPr>
            <a:lvl4pPr indent="-342900" lvl="3" marL="1828800" algn="l">
              <a:lnSpc>
                <a:spcPct val="100000"/>
              </a:lnSpc>
              <a:spcBef>
                <a:spcPts val="360"/>
              </a:spcBef>
              <a:spcAft>
                <a:spcPts val="0"/>
              </a:spcAft>
              <a:buClr>
                <a:schemeClr val="accent6"/>
              </a:buClr>
              <a:buSzPts val="1800"/>
              <a:buChar char="•"/>
              <a:defRPr/>
            </a:lvl4pPr>
            <a:lvl5pPr indent="-342900" lvl="4" marL="2286000" algn="l">
              <a:lnSpc>
                <a:spcPct val="100000"/>
              </a:lnSpc>
              <a:spcBef>
                <a:spcPts val="360"/>
              </a:spcBef>
              <a:spcAft>
                <a:spcPts val="0"/>
              </a:spcAft>
              <a:buClr>
                <a:schemeClr val="accent6"/>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1" name="Google Shape;171;p40"/>
          <p:cNvSpPr txBox="1"/>
          <p:nvPr>
            <p:ph idx="4" type="body"/>
          </p:nvPr>
        </p:nvSpPr>
        <p:spPr>
          <a:xfrm>
            <a:off x="2900910" y="2491684"/>
            <a:ext cx="2011680" cy="2825173"/>
          </a:xfrm>
          <a:prstGeom prst="rect">
            <a:avLst/>
          </a:prstGeom>
          <a:noFill/>
          <a:ln cap="flat" cmpd="sng" w="12700">
            <a:solidFill>
              <a:schemeClr val="accent3"/>
            </a:solidFill>
            <a:prstDash val="solid"/>
            <a:round/>
            <a:headEnd len="sm" w="sm" type="none"/>
            <a:tailEnd len="sm" w="sm" type="none"/>
          </a:ln>
        </p:spPr>
        <p:txBody>
          <a:bodyPr anchorCtr="0" anchor="t" bIns="45700" lIns="91425" spcFirstLastPara="1" rIns="91425" wrap="square" tIns="685800">
            <a:noAutofit/>
          </a:bodyPr>
          <a:lstStyle>
            <a:lvl1pPr indent="-228600" lvl="0" marL="457200" algn="ctr">
              <a:lnSpc>
                <a:spcPct val="100000"/>
              </a:lnSpc>
              <a:spcBef>
                <a:spcPts val="0"/>
              </a:spcBef>
              <a:spcAft>
                <a:spcPts val="0"/>
              </a:spcAft>
              <a:buClr>
                <a:schemeClr val="accent6"/>
              </a:buClr>
              <a:buSzPts val="1800"/>
              <a:buNone/>
              <a:defRPr b="1" sz="1800" cap="none">
                <a:solidFill>
                  <a:schemeClr val="accent6"/>
                </a:solidFill>
                <a:latin typeface="Arial"/>
                <a:ea typeface="Arial"/>
                <a:cs typeface="Arial"/>
                <a:sym typeface="Arial"/>
              </a:defRPr>
            </a:lvl1pPr>
            <a:lvl2pPr indent="-228600" lvl="1" marL="914400" algn="l">
              <a:lnSpc>
                <a:spcPct val="100000"/>
              </a:lnSpc>
              <a:spcBef>
                <a:spcPts val="360"/>
              </a:spcBef>
              <a:spcAft>
                <a:spcPts val="0"/>
              </a:spcAft>
              <a:buClr>
                <a:schemeClr val="accent6"/>
              </a:buClr>
              <a:buSzPts val="2000"/>
              <a:buNone/>
              <a:defRPr b="1" sz="2000"/>
            </a:lvl2pPr>
            <a:lvl3pPr indent="-228600" lvl="2" marL="1371600" algn="l">
              <a:lnSpc>
                <a:spcPct val="100000"/>
              </a:lnSpc>
              <a:spcBef>
                <a:spcPts val="360"/>
              </a:spcBef>
              <a:spcAft>
                <a:spcPts val="0"/>
              </a:spcAft>
              <a:buClr>
                <a:schemeClr val="accent6"/>
              </a:buClr>
              <a:buSzPts val="1800"/>
              <a:buNone/>
              <a:defRPr b="1" sz="1800"/>
            </a:lvl3pPr>
            <a:lvl4pPr indent="-228600" lvl="3" marL="1828800" algn="l">
              <a:lnSpc>
                <a:spcPct val="100000"/>
              </a:lnSpc>
              <a:spcBef>
                <a:spcPts val="360"/>
              </a:spcBef>
              <a:spcAft>
                <a:spcPts val="0"/>
              </a:spcAft>
              <a:buClr>
                <a:schemeClr val="accent6"/>
              </a:buClr>
              <a:buSzPts val="1600"/>
              <a:buNone/>
              <a:defRPr b="1" sz="1600"/>
            </a:lvl4pPr>
            <a:lvl5pPr indent="-228600" lvl="4" marL="2286000" algn="l">
              <a:lnSpc>
                <a:spcPct val="100000"/>
              </a:lnSpc>
              <a:spcBef>
                <a:spcPts val="360"/>
              </a:spcBef>
              <a:spcAft>
                <a:spcPts val="0"/>
              </a:spcAft>
              <a:buClr>
                <a:schemeClr val="accent6"/>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72" name="Google Shape;172;p40"/>
          <p:cNvSpPr/>
          <p:nvPr>
            <p:ph idx="5" type="pic"/>
          </p:nvPr>
        </p:nvSpPr>
        <p:spPr>
          <a:xfrm>
            <a:off x="3554707" y="2111058"/>
            <a:ext cx="704088" cy="704088"/>
          </a:xfrm>
          <a:prstGeom prst="ellipse">
            <a:avLst/>
          </a:prstGeom>
          <a:solidFill>
            <a:schemeClr val="accent3"/>
          </a:solidFill>
          <a:ln>
            <a:noFill/>
          </a:ln>
        </p:spPr>
      </p:sp>
      <p:sp>
        <p:nvSpPr>
          <p:cNvPr id="173" name="Google Shape;173;p40"/>
          <p:cNvSpPr txBox="1"/>
          <p:nvPr>
            <p:ph idx="6" type="body"/>
          </p:nvPr>
        </p:nvSpPr>
        <p:spPr>
          <a:xfrm>
            <a:off x="2946630" y="3888404"/>
            <a:ext cx="1920240" cy="1371600"/>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0"/>
              </a:spcBef>
              <a:spcAft>
                <a:spcPts val="0"/>
              </a:spcAft>
              <a:buClr>
                <a:schemeClr val="accent6"/>
              </a:buClr>
              <a:buSzPts val="1500"/>
              <a:buNone/>
              <a:defRPr sz="1500"/>
            </a:lvl1pPr>
            <a:lvl2pPr indent="-342900" lvl="1" marL="914400" algn="l">
              <a:lnSpc>
                <a:spcPct val="100000"/>
              </a:lnSpc>
              <a:spcBef>
                <a:spcPts val="360"/>
              </a:spcBef>
              <a:spcAft>
                <a:spcPts val="0"/>
              </a:spcAft>
              <a:buClr>
                <a:schemeClr val="accent6"/>
              </a:buClr>
              <a:buSzPts val="1800"/>
              <a:buChar char="•"/>
              <a:defRPr/>
            </a:lvl2pPr>
            <a:lvl3pPr indent="-342900" lvl="2" marL="1371600" algn="l">
              <a:lnSpc>
                <a:spcPct val="100000"/>
              </a:lnSpc>
              <a:spcBef>
                <a:spcPts val="360"/>
              </a:spcBef>
              <a:spcAft>
                <a:spcPts val="0"/>
              </a:spcAft>
              <a:buClr>
                <a:schemeClr val="accent6"/>
              </a:buClr>
              <a:buSzPts val="1800"/>
              <a:buChar char="•"/>
              <a:defRPr/>
            </a:lvl3pPr>
            <a:lvl4pPr indent="-342900" lvl="3" marL="1828800" algn="l">
              <a:lnSpc>
                <a:spcPct val="100000"/>
              </a:lnSpc>
              <a:spcBef>
                <a:spcPts val="360"/>
              </a:spcBef>
              <a:spcAft>
                <a:spcPts val="0"/>
              </a:spcAft>
              <a:buClr>
                <a:schemeClr val="accent6"/>
              </a:buClr>
              <a:buSzPts val="1800"/>
              <a:buChar char="•"/>
              <a:defRPr/>
            </a:lvl4pPr>
            <a:lvl5pPr indent="-342900" lvl="4" marL="2286000" algn="l">
              <a:lnSpc>
                <a:spcPct val="100000"/>
              </a:lnSpc>
              <a:spcBef>
                <a:spcPts val="360"/>
              </a:spcBef>
              <a:spcAft>
                <a:spcPts val="0"/>
              </a:spcAft>
              <a:buClr>
                <a:schemeClr val="accent6"/>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4" name="Google Shape;174;p40"/>
          <p:cNvSpPr txBox="1"/>
          <p:nvPr>
            <p:ph idx="7" type="body"/>
          </p:nvPr>
        </p:nvSpPr>
        <p:spPr>
          <a:xfrm>
            <a:off x="5116484" y="2491684"/>
            <a:ext cx="2011680" cy="2825173"/>
          </a:xfrm>
          <a:prstGeom prst="rect">
            <a:avLst/>
          </a:prstGeom>
          <a:noFill/>
          <a:ln cap="flat" cmpd="sng" w="12700">
            <a:solidFill>
              <a:schemeClr val="accent1"/>
            </a:solidFill>
            <a:prstDash val="solid"/>
            <a:round/>
            <a:headEnd len="sm" w="sm" type="none"/>
            <a:tailEnd len="sm" w="sm" type="none"/>
          </a:ln>
        </p:spPr>
        <p:txBody>
          <a:bodyPr anchorCtr="0" anchor="t" bIns="45700" lIns="91425" spcFirstLastPara="1" rIns="91425" wrap="square" tIns="685800">
            <a:noAutofit/>
          </a:bodyPr>
          <a:lstStyle>
            <a:lvl1pPr indent="-228600" lvl="0" marL="457200" algn="ctr">
              <a:lnSpc>
                <a:spcPct val="100000"/>
              </a:lnSpc>
              <a:spcBef>
                <a:spcPts val="0"/>
              </a:spcBef>
              <a:spcAft>
                <a:spcPts val="0"/>
              </a:spcAft>
              <a:buClr>
                <a:schemeClr val="accent6"/>
              </a:buClr>
              <a:buSzPts val="1800"/>
              <a:buNone/>
              <a:defRPr b="1" sz="1800" cap="none">
                <a:solidFill>
                  <a:schemeClr val="accent6"/>
                </a:solidFill>
                <a:latin typeface="Arial"/>
                <a:ea typeface="Arial"/>
                <a:cs typeface="Arial"/>
                <a:sym typeface="Arial"/>
              </a:defRPr>
            </a:lvl1pPr>
            <a:lvl2pPr indent="-228600" lvl="1" marL="914400" algn="l">
              <a:lnSpc>
                <a:spcPct val="100000"/>
              </a:lnSpc>
              <a:spcBef>
                <a:spcPts val="360"/>
              </a:spcBef>
              <a:spcAft>
                <a:spcPts val="0"/>
              </a:spcAft>
              <a:buClr>
                <a:schemeClr val="accent6"/>
              </a:buClr>
              <a:buSzPts val="2000"/>
              <a:buNone/>
              <a:defRPr b="1" sz="2000"/>
            </a:lvl2pPr>
            <a:lvl3pPr indent="-228600" lvl="2" marL="1371600" algn="l">
              <a:lnSpc>
                <a:spcPct val="100000"/>
              </a:lnSpc>
              <a:spcBef>
                <a:spcPts val="360"/>
              </a:spcBef>
              <a:spcAft>
                <a:spcPts val="0"/>
              </a:spcAft>
              <a:buClr>
                <a:schemeClr val="accent6"/>
              </a:buClr>
              <a:buSzPts val="1800"/>
              <a:buNone/>
              <a:defRPr b="1" sz="1800"/>
            </a:lvl3pPr>
            <a:lvl4pPr indent="-228600" lvl="3" marL="1828800" algn="l">
              <a:lnSpc>
                <a:spcPct val="100000"/>
              </a:lnSpc>
              <a:spcBef>
                <a:spcPts val="360"/>
              </a:spcBef>
              <a:spcAft>
                <a:spcPts val="0"/>
              </a:spcAft>
              <a:buClr>
                <a:schemeClr val="accent6"/>
              </a:buClr>
              <a:buSzPts val="1600"/>
              <a:buNone/>
              <a:defRPr b="1" sz="1600"/>
            </a:lvl4pPr>
            <a:lvl5pPr indent="-228600" lvl="4" marL="2286000" algn="l">
              <a:lnSpc>
                <a:spcPct val="100000"/>
              </a:lnSpc>
              <a:spcBef>
                <a:spcPts val="360"/>
              </a:spcBef>
              <a:spcAft>
                <a:spcPts val="0"/>
              </a:spcAft>
              <a:buClr>
                <a:schemeClr val="accent6"/>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75" name="Google Shape;175;p40"/>
          <p:cNvSpPr/>
          <p:nvPr>
            <p:ph idx="8" type="pic"/>
          </p:nvPr>
        </p:nvSpPr>
        <p:spPr>
          <a:xfrm>
            <a:off x="5770280" y="2111058"/>
            <a:ext cx="704088" cy="704088"/>
          </a:xfrm>
          <a:prstGeom prst="ellipse">
            <a:avLst/>
          </a:prstGeom>
          <a:solidFill>
            <a:schemeClr val="accent1"/>
          </a:solidFill>
          <a:ln>
            <a:noFill/>
          </a:ln>
        </p:spPr>
      </p:sp>
      <p:sp>
        <p:nvSpPr>
          <p:cNvPr id="176" name="Google Shape;176;p40"/>
          <p:cNvSpPr txBox="1"/>
          <p:nvPr>
            <p:ph idx="9" type="body"/>
          </p:nvPr>
        </p:nvSpPr>
        <p:spPr>
          <a:xfrm>
            <a:off x="5162204" y="3888404"/>
            <a:ext cx="1920240" cy="1371600"/>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0"/>
              </a:spcBef>
              <a:spcAft>
                <a:spcPts val="0"/>
              </a:spcAft>
              <a:buClr>
                <a:schemeClr val="accent6"/>
              </a:buClr>
              <a:buSzPts val="1500"/>
              <a:buNone/>
              <a:defRPr sz="1500"/>
            </a:lvl1pPr>
            <a:lvl2pPr indent="-342900" lvl="1" marL="914400" algn="l">
              <a:lnSpc>
                <a:spcPct val="100000"/>
              </a:lnSpc>
              <a:spcBef>
                <a:spcPts val="360"/>
              </a:spcBef>
              <a:spcAft>
                <a:spcPts val="0"/>
              </a:spcAft>
              <a:buClr>
                <a:schemeClr val="accent6"/>
              </a:buClr>
              <a:buSzPts val="1800"/>
              <a:buChar char="•"/>
              <a:defRPr/>
            </a:lvl2pPr>
            <a:lvl3pPr indent="-342900" lvl="2" marL="1371600" algn="l">
              <a:lnSpc>
                <a:spcPct val="100000"/>
              </a:lnSpc>
              <a:spcBef>
                <a:spcPts val="360"/>
              </a:spcBef>
              <a:spcAft>
                <a:spcPts val="0"/>
              </a:spcAft>
              <a:buClr>
                <a:schemeClr val="accent6"/>
              </a:buClr>
              <a:buSzPts val="1800"/>
              <a:buChar char="•"/>
              <a:defRPr/>
            </a:lvl3pPr>
            <a:lvl4pPr indent="-342900" lvl="3" marL="1828800" algn="l">
              <a:lnSpc>
                <a:spcPct val="100000"/>
              </a:lnSpc>
              <a:spcBef>
                <a:spcPts val="360"/>
              </a:spcBef>
              <a:spcAft>
                <a:spcPts val="0"/>
              </a:spcAft>
              <a:buClr>
                <a:schemeClr val="accent6"/>
              </a:buClr>
              <a:buSzPts val="1800"/>
              <a:buChar char="•"/>
              <a:defRPr/>
            </a:lvl4pPr>
            <a:lvl5pPr indent="-342900" lvl="4" marL="2286000" algn="l">
              <a:lnSpc>
                <a:spcPct val="100000"/>
              </a:lnSpc>
              <a:spcBef>
                <a:spcPts val="360"/>
              </a:spcBef>
              <a:spcAft>
                <a:spcPts val="0"/>
              </a:spcAft>
              <a:buClr>
                <a:schemeClr val="accent6"/>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7" name="Google Shape;177;p40"/>
          <p:cNvSpPr txBox="1"/>
          <p:nvPr>
            <p:ph idx="13" type="body"/>
          </p:nvPr>
        </p:nvSpPr>
        <p:spPr>
          <a:xfrm>
            <a:off x="7332057" y="2491684"/>
            <a:ext cx="2011680" cy="2825173"/>
          </a:xfrm>
          <a:prstGeom prst="rect">
            <a:avLst/>
          </a:prstGeom>
          <a:noFill/>
          <a:ln cap="flat" cmpd="sng" w="12700">
            <a:solidFill>
              <a:schemeClr val="accent3"/>
            </a:solidFill>
            <a:prstDash val="solid"/>
            <a:round/>
            <a:headEnd len="sm" w="sm" type="none"/>
            <a:tailEnd len="sm" w="sm" type="none"/>
          </a:ln>
        </p:spPr>
        <p:txBody>
          <a:bodyPr anchorCtr="0" anchor="t" bIns="45700" lIns="91425" spcFirstLastPara="1" rIns="91425" wrap="square" tIns="685800">
            <a:noAutofit/>
          </a:bodyPr>
          <a:lstStyle>
            <a:lvl1pPr indent="-228600" lvl="0" marL="457200" algn="ctr">
              <a:lnSpc>
                <a:spcPct val="100000"/>
              </a:lnSpc>
              <a:spcBef>
                <a:spcPts val="0"/>
              </a:spcBef>
              <a:spcAft>
                <a:spcPts val="0"/>
              </a:spcAft>
              <a:buClr>
                <a:schemeClr val="accent6"/>
              </a:buClr>
              <a:buSzPts val="1800"/>
              <a:buNone/>
              <a:defRPr b="1" sz="1800" cap="none">
                <a:solidFill>
                  <a:schemeClr val="accent6"/>
                </a:solidFill>
                <a:latin typeface="Arial"/>
                <a:ea typeface="Arial"/>
                <a:cs typeface="Arial"/>
                <a:sym typeface="Arial"/>
              </a:defRPr>
            </a:lvl1pPr>
            <a:lvl2pPr indent="-228600" lvl="1" marL="914400" algn="l">
              <a:lnSpc>
                <a:spcPct val="100000"/>
              </a:lnSpc>
              <a:spcBef>
                <a:spcPts val="360"/>
              </a:spcBef>
              <a:spcAft>
                <a:spcPts val="0"/>
              </a:spcAft>
              <a:buClr>
                <a:schemeClr val="accent6"/>
              </a:buClr>
              <a:buSzPts val="2000"/>
              <a:buNone/>
              <a:defRPr b="1" sz="2000"/>
            </a:lvl2pPr>
            <a:lvl3pPr indent="-228600" lvl="2" marL="1371600" algn="l">
              <a:lnSpc>
                <a:spcPct val="100000"/>
              </a:lnSpc>
              <a:spcBef>
                <a:spcPts val="360"/>
              </a:spcBef>
              <a:spcAft>
                <a:spcPts val="0"/>
              </a:spcAft>
              <a:buClr>
                <a:schemeClr val="accent6"/>
              </a:buClr>
              <a:buSzPts val="1800"/>
              <a:buNone/>
              <a:defRPr b="1" sz="1800"/>
            </a:lvl3pPr>
            <a:lvl4pPr indent="-228600" lvl="3" marL="1828800" algn="l">
              <a:lnSpc>
                <a:spcPct val="100000"/>
              </a:lnSpc>
              <a:spcBef>
                <a:spcPts val="360"/>
              </a:spcBef>
              <a:spcAft>
                <a:spcPts val="0"/>
              </a:spcAft>
              <a:buClr>
                <a:schemeClr val="accent6"/>
              </a:buClr>
              <a:buSzPts val="1600"/>
              <a:buNone/>
              <a:defRPr b="1" sz="1600"/>
            </a:lvl4pPr>
            <a:lvl5pPr indent="-228600" lvl="4" marL="2286000" algn="l">
              <a:lnSpc>
                <a:spcPct val="100000"/>
              </a:lnSpc>
              <a:spcBef>
                <a:spcPts val="360"/>
              </a:spcBef>
              <a:spcAft>
                <a:spcPts val="0"/>
              </a:spcAft>
              <a:buClr>
                <a:schemeClr val="accent6"/>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78" name="Google Shape;178;p40"/>
          <p:cNvSpPr/>
          <p:nvPr>
            <p:ph idx="14" type="pic"/>
          </p:nvPr>
        </p:nvSpPr>
        <p:spPr>
          <a:xfrm>
            <a:off x="7985853" y="2111058"/>
            <a:ext cx="704088" cy="704088"/>
          </a:xfrm>
          <a:prstGeom prst="ellipse">
            <a:avLst/>
          </a:prstGeom>
          <a:solidFill>
            <a:schemeClr val="accent3"/>
          </a:solidFill>
          <a:ln>
            <a:noFill/>
          </a:ln>
        </p:spPr>
      </p:sp>
      <p:sp>
        <p:nvSpPr>
          <p:cNvPr id="179" name="Google Shape;179;p40"/>
          <p:cNvSpPr txBox="1"/>
          <p:nvPr>
            <p:ph idx="15" type="body"/>
          </p:nvPr>
        </p:nvSpPr>
        <p:spPr>
          <a:xfrm>
            <a:off x="7377777" y="3888404"/>
            <a:ext cx="1920240" cy="1371600"/>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0"/>
              </a:spcBef>
              <a:spcAft>
                <a:spcPts val="0"/>
              </a:spcAft>
              <a:buClr>
                <a:schemeClr val="accent6"/>
              </a:buClr>
              <a:buSzPts val="1500"/>
              <a:buNone/>
              <a:defRPr sz="1500"/>
            </a:lvl1pPr>
            <a:lvl2pPr indent="-342900" lvl="1" marL="914400" algn="l">
              <a:lnSpc>
                <a:spcPct val="100000"/>
              </a:lnSpc>
              <a:spcBef>
                <a:spcPts val="360"/>
              </a:spcBef>
              <a:spcAft>
                <a:spcPts val="0"/>
              </a:spcAft>
              <a:buClr>
                <a:schemeClr val="accent6"/>
              </a:buClr>
              <a:buSzPts val="1800"/>
              <a:buChar char="•"/>
              <a:defRPr/>
            </a:lvl2pPr>
            <a:lvl3pPr indent="-342900" lvl="2" marL="1371600" algn="l">
              <a:lnSpc>
                <a:spcPct val="100000"/>
              </a:lnSpc>
              <a:spcBef>
                <a:spcPts val="360"/>
              </a:spcBef>
              <a:spcAft>
                <a:spcPts val="0"/>
              </a:spcAft>
              <a:buClr>
                <a:schemeClr val="accent6"/>
              </a:buClr>
              <a:buSzPts val="1800"/>
              <a:buChar char="•"/>
              <a:defRPr/>
            </a:lvl3pPr>
            <a:lvl4pPr indent="-342900" lvl="3" marL="1828800" algn="l">
              <a:lnSpc>
                <a:spcPct val="100000"/>
              </a:lnSpc>
              <a:spcBef>
                <a:spcPts val="360"/>
              </a:spcBef>
              <a:spcAft>
                <a:spcPts val="0"/>
              </a:spcAft>
              <a:buClr>
                <a:schemeClr val="accent6"/>
              </a:buClr>
              <a:buSzPts val="1800"/>
              <a:buChar char="•"/>
              <a:defRPr/>
            </a:lvl4pPr>
            <a:lvl5pPr indent="-342900" lvl="4" marL="2286000" algn="l">
              <a:lnSpc>
                <a:spcPct val="100000"/>
              </a:lnSpc>
              <a:spcBef>
                <a:spcPts val="360"/>
              </a:spcBef>
              <a:spcAft>
                <a:spcPts val="0"/>
              </a:spcAft>
              <a:buClr>
                <a:schemeClr val="accent6"/>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0" name="Google Shape;180;p40"/>
          <p:cNvSpPr txBox="1"/>
          <p:nvPr>
            <p:ph idx="16" type="body"/>
          </p:nvPr>
        </p:nvSpPr>
        <p:spPr>
          <a:xfrm>
            <a:off x="9547629" y="2491684"/>
            <a:ext cx="2011680" cy="2825173"/>
          </a:xfrm>
          <a:prstGeom prst="rect">
            <a:avLst/>
          </a:prstGeom>
          <a:noFill/>
          <a:ln cap="flat" cmpd="sng" w="12700">
            <a:solidFill>
              <a:schemeClr val="accent1"/>
            </a:solidFill>
            <a:prstDash val="solid"/>
            <a:round/>
            <a:headEnd len="sm" w="sm" type="none"/>
            <a:tailEnd len="sm" w="sm" type="none"/>
          </a:ln>
        </p:spPr>
        <p:txBody>
          <a:bodyPr anchorCtr="0" anchor="t" bIns="45700" lIns="91425" spcFirstLastPara="1" rIns="91425" wrap="square" tIns="685800">
            <a:noAutofit/>
          </a:bodyPr>
          <a:lstStyle>
            <a:lvl1pPr indent="-228600" lvl="0" marL="457200" algn="ctr">
              <a:lnSpc>
                <a:spcPct val="100000"/>
              </a:lnSpc>
              <a:spcBef>
                <a:spcPts val="0"/>
              </a:spcBef>
              <a:spcAft>
                <a:spcPts val="0"/>
              </a:spcAft>
              <a:buClr>
                <a:schemeClr val="accent6"/>
              </a:buClr>
              <a:buSzPts val="1800"/>
              <a:buNone/>
              <a:defRPr b="1" sz="1800" cap="none">
                <a:solidFill>
                  <a:schemeClr val="accent6"/>
                </a:solidFill>
                <a:latin typeface="Arial"/>
                <a:ea typeface="Arial"/>
                <a:cs typeface="Arial"/>
                <a:sym typeface="Arial"/>
              </a:defRPr>
            </a:lvl1pPr>
            <a:lvl2pPr indent="-228600" lvl="1" marL="914400" algn="l">
              <a:lnSpc>
                <a:spcPct val="100000"/>
              </a:lnSpc>
              <a:spcBef>
                <a:spcPts val="360"/>
              </a:spcBef>
              <a:spcAft>
                <a:spcPts val="0"/>
              </a:spcAft>
              <a:buClr>
                <a:schemeClr val="accent6"/>
              </a:buClr>
              <a:buSzPts val="2000"/>
              <a:buNone/>
              <a:defRPr b="1" sz="2000"/>
            </a:lvl2pPr>
            <a:lvl3pPr indent="-228600" lvl="2" marL="1371600" algn="l">
              <a:lnSpc>
                <a:spcPct val="100000"/>
              </a:lnSpc>
              <a:spcBef>
                <a:spcPts val="360"/>
              </a:spcBef>
              <a:spcAft>
                <a:spcPts val="0"/>
              </a:spcAft>
              <a:buClr>
                <a:schemeClr val="accent6"/>
              </a:buClr>
              <a:buSzPts val="1800"/>
              <a:buNone/>
              <a:defRPr b="1" sz="1800"/>
            </a:lvl3pPr>
            <a:lvl4pPr indent="-228600" lvl="3" marL="1828800" algn="l">
              <a:lnSpc>
                <a:spcPct val="100000"/>
              </a:lnSpc>
              <a:spcBef>
                <a:spcPts val="360"/>
              </a:spcBef>
              <a:spcAft>
                <a:spcPts val="0"/>
              </a:spcAft>
              <a:buClr>
                <a:schemeClr val="accent6"/>
              </a:buClr>
              <a:buSzPts val="1600"/>
              <a:buNone/>
              <a:defRPr b="1" sz="1600"/>
            </a:lvl4pPr>
            <a:lvl5pPr indent="-228600" lvl="4" marL="2286000" algn="l">
              <a:lnSpc>
                <a:spcPct val="100000"/>
              </a:lnSpc>
              <a:spcBef>
                <a:spcPts val="360"/>
              </a:spcBef>
              <a:spcAft>
                <a:spcPts val="0"/>
              </a:spcAft>
              <a:buClr>
                <a:schemeClr val="accent6"/>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81" name="Google Shape;181;p40"/>
          <p:cNvSpPr/>
          <p:nvPr>
            <p:ph idx="17" type="pic"/>
          </p:nvPr>
        </p:nvSpPr>
        <p:spPr>
          <a:xfrm>
            <a:off x="10201425" y="2111058"/>
            <a:ext cx="704088" cy="704088"/>
          </a:xfrm>
          <a:prstGeom prst="ellipse">
            <a:avLst/>
          </a:prstGeom>
          <a:solidFill>
            <a:schemeClr val="accent1"/>
          </a:solidFill>
          <a:ln>
            <a:noFill/>
          </a:ln>
        </p:spPr>
      </p:sp>
      <p:sp>
        <p:nvSpPr>
          <p:cNvPr id="182" name="Google Shape;182;p40"/>
          <p:cNvSpPr txBox="1"/>
          <p:nvPr>
            <p:ph idx="18" type="body"/>
          </p:nvPr>
        </p:nvSpPr>
        <p:spPr>
          <a:xfrm>
            <a:off x="9593349" y="3888404"/>
            <a:ext cx="1920240" cy="1371600"/>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0"/>
              </a:spcBef>
              <a:spcAft>
                <a:spcPts val="0"/>
              </a:spcAft>
              <a:buClr>
                <a:schemeClr val="accent6"/>
              </a:buClr>
              <a:buSzPts val="1500"/>
              <a:buNone/>
              <a:defRPr sz="1500"/>
            </a:lvl1pPr>
            <a:lvl2pPr indent="-342900" lvl="1" marL="914400" algn="l">
              <a:lnSpc>
                <a:spcPct val="100000"/>
              </a:lnSpc>
              <a:spcBef>
                <a:spcPts val="360"/>
              </a:spcBef>
              <a:spcAft>
                <a:spcPts val="0"/>
              </a:spcAft>
              <a:buClr>
                <a:schemeClr val="accent6"/>
              </a:buClr>
              <a:buSzPts val="1800"/>
              <a:buChar char="•"/>
              <a:defRPr/>
            </a:lvl2pPr>
            <a:lvl3pPr indent="-342900" lvl="2" marL="1371600" algn="l">
              <a:lnSpc>
                <a:spcPct val="100000"/>
              </a:lnSpc>
              <a:spcBef>
                <a:spcPts val="360"/>
              </a:spcBef>
              <a:spcAft>
                <a:spcPts val="0"/>
              </a:spcAft>
              <a:buClr>
                <a:schemeClr val="accent6"/>
              </a:buClr>
              <a:buSzPts val="1800"/>
              <a:buChar char="•"/>
              <a:defRPr/>
            </a:lvl3pPr>
            <a:lvl4pPr indent="-342900" lvl="3" marL="1828800" algn="l">
              <a:lnSpc>
                <a:spcPct val="100000"/>
              </a:lnSpc>
              <a:spcBef>
                <a:spcPts val="360"/>
              </a:spcBef>
              <a:spcAft>
                <a:spcPts val="0"/>
              </a:spcAft>
              <a:buClr>
                <a:schemeClr val="accent6"/>
              </a:buClr>
              <a:buSzPts val="1800"/>
              <a:buChar char="•"/>
              <a:defRPr/>
            </a:lvl4pPr>
            <a:lvl5pPr indent="-342900" lvl="4" marL="2286000" algn="l">
              <a:lnSpc>
                <a:spcPct val="100000"/>
              </a:lnSpc>
              <a:spcBef>
                <a:spcPts val="360"/>
              </a:spcBef>
              <a:spcAft>
                <a:spcPts val="0"/>
              </a:spcAft>
              <a:buClr>
                <a:schemeClr val="accent6"/>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meline">
  <p:cSld name="Timeline">
    <p:spTree>
      <p:nvGrpSpPr>
        <p:cNvPr id="183" name="Shape 183"/>
        <p:cNvGrpSpPr/>
        <p:nvPr/>
      </p:nvGrpSpPr>
      <p:grpSpPr>
        <a:xfrm>
          <a:off x="0" y="0"/>
          <a:ext cx="0" cy="0"/>
          <a:chOff x="0" y="0"/>
          <a:chExt cx="0" cy="0"/>
        </a:xfrm>
      </p:grpSpPr>
      <p:sp>
        <p:nvSpPr>
          <p:cNvPr id="184" name="Google Shape;184;p41"/>
          <p:cNvSpPr/>
          <p:nvPr/>
        </p:nvSpPr>
        <p:spPr>
          <a:xfrm>
            <a:off x="0" y="0"/>
            <a:ext cx="2838450" cy="2857958"/>
          </a:xfrm>
          <a:custGeom>
            <a:rect b="b" l="l" r="r" t="t"/>
            <a:pathLst>
              <a:path extrusionOk="0" h="2857958" w="2838450">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EB Garamond"/>
              <a:ea typeface="EB Garamond"/>
              <a:cs typeface="EB Garamond"/>
              <a:sym typeface="EB Garamond"/>
            </a:endParaRPr>
          </a:p>
        </p:txBody>
      </p:sp>
      <p:sp>
        <p:nvSpPr>
          <p:cNvPr id="185" name="Google Shape;185;p41"/>
          <p:cNvSpPr/>
          <p:nvPr/>
        </p:nvSpPr>
        <p:spPr>
          <a:xfrm>
            <a:off x="1" y="-1"/>
            <a:ext cx="1970627" cy="1990267"/>
          </a:xfrm>
          <a:custGeom>
            <a:rect b="b" l="l" r="r" t="t"/>
            <a:pathLst>
              <a:path extrusionOk="0" h="1990267" w="1970627">
                <a:moveTo>
                  <a:pt x="0" y="0"/>
                </a:moveTo>
                <a:lnTo>
                  <a:pt x="1970627" y="0"/>
                </a:lnTo>
                <a:lnTo>
                  <a:pt x="1960534" y="200357"/>
                </a:lnTo>
                <a:cubicBezTo>
                  <a:pt x="1865827" y="1135608"/>
                  <a:pt x="1124383" y="1884831"/>
                  <a:pt x="190254" y="1980571"/>
                </a:cubicBezTo>
                <a:lnTo>
                  <a:pt x="0" y="1990267"/>
                </a:lnTo>
                <a:close/>
              </a:path>
            </a:pathLst>
          </a:custGeom>
          <a:solidFill>
            <a:srgbClr val="F5CDCE"/>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EB Garamond"/>
              <a:ea typeface="EB Garamond"/>
              <a:cs typeface="EB Garamond"/>
              <a:sym typeface="EB Garamond"/>
            </a:endParaRPr>
          </a:p>
        </p:txBody>
      </p:sp>
      <p:sp>
        <p:nvSpPr>
          <p:cNvPr id="186" name="Google Shape;186;p41"/>
          <p:cNvSpPr/>
          <p:nvPr/>
        </p:nvSpPr>
        <p:spPr>
          <a:xfrm>
            <a:off x="1" y="1"/>
            <a:ext cx="1003449" cy="1013015"/>
          </a:xfrm>
          <a:custGeom>
            <a:rect b="b" l="l" r="r" t="t"/>
            <a:pathLst>
              <a:path extrusionOk="0" h="1013015" w="1003449">
                <a:moveTo>
                  <a:pt x="0" y="0"/>
                </a:moveTo>
                <a:lnTo>
                  <a:pt x="1003449" y="0"/>
                </a:lnTo>
                <a:lnTo>
                  <a:pt x="998306" y="100639"/>
                </a:lnTo>
                <a:cubicBezTo>
                  <a:pt x="949402" y="576784"/>
                  <a:pt x="566756" y="959471"/>
                  <a:pt x="90663" y="1008380"/>
                </a:cubicBezTo>
                <a:lnTo>
                  <a:pt x="0" y="1013015"/>
                </a:ln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EB Garamond"/>
              <a:ea typeface="EB Garamond"/>
              <a:cs typeface="EB Garamond"/>
              <a:sym typeface="EB Garamond"/>
            </a:endParaRPr>
          </a:p>
        </p:txBody>
      </p:sp>
      <p:sp>
        <p:nvSpPr>
          <p:cNvPr id="187" name="Google Shape;187;p41"/>
          <p:cNvSpPr txBox="1"/>
          <p:nvPr>
            <p:ph type="title"/>
          </p:nvPr>
        </p:nvSpPr>
        <p:spPr>
          <a:xfrm>
            <a:off x="758952" y="1216152"/>
            <a:ext cx="10671048" cy="768096"/>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0"/>
              </a:spcBef>
              <a:spcAft>
                <a:spcPts val="0"/>
              </a:spcAft>
              <a:buClr>
                <a:schemeClr val="accent6"/>
              </a:buClr>
              <a:buSzPts val="4400"/>
              <a:buFont typeface="Arial Black"/>
              <a:buNone/>
              <a:defRPr>
                <a:solidFill>
                  <a:schemeClr val="accent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8" name="Google Shape;188;p41"/>
          <p:cNvSpPr txBox="1"/>
          <p:nvPr>
            <p:ph idx="12" type="sldNum"/>
          </p:nvPr>
        </p:nvSpPr>
        <p:spPr>
          <a:xfrm>
            <a:off x="10945368" y="457200"/>
            <a:ext cx="987552" cy="27432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200"/>
              <a:buFont typeface="Arial"/>
              <a:buNone/>
              <a:defRPr b="0" i="0" sz="1200" u="none" cap="none" strike="noStrike">
                <a:solidFill>
                  <a:schemeClr val="accent6"/>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200"/>
              <a:buFont typeface="Arial"/>
              <a:buNone/>
              <a:defRPr b="0" i="0" sz="1200" u="none" cap="none" strike="noStrike">
                <a:solidFill>
                  <a:schemeClr val="accent6"/>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200"/>
              <a:buFont typeface="Arial"/>
              <a:buNone/>
              <a:defRPr b="0" i="0" sz="1200" u="none" cap="none" strike="noStrike">
                <a:solidFill>
                  <a:schemeClr val="accent6"/>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200"/>
              <a:buFont typeface="Arial"/>
              <a:buNone/>
              <a:defRPr b="0" i="0" sz="1200" u="none" cap="none" strike="noStrike">
                <a:solidFill>
                  <a:schemeClr val="accent6"/>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200"/>
              <a:buFont typeface="Arial"/>
              <a:buNone/>
              <a:defRPr b="0" i="0" sz="1200" u="none" cap="none" strike="noStrike">
                <a:solidFill>
                  <a:schemeClr val="accent6"/>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200"/>
              <a:buFont typeface="Arial"/>
              <a:buNone/>
              <a:defRPr b="0" i="0" sz="1200" u="none" cap="none" strike="noStrike">
                <a:solidFill>
                  <a:schemeClr val="accent6"/>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200"/>
              <a:buFont typeface="Arial"/>
              <a:buNone/>
              <a:defRPr b="0" i="0" sz="1200" u="none" cap="none" strike="noStrike">
                <a:solidFill>
                  <a:schemeClr val="accent6"/>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200"/>
              <a:buFont typeface="Arial"/>
              <a:buNone/>
              <a:defRPr b="0" i="0" sz="1200" u="none" cap="none" strike="noStrike">
                <a:solidFill>
                  <a:schemeClr val="accent6"/>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200"/>
              <a:buFont typeface="Arial"/>
              <a:buNone/>
              <a:defRPr b="0" i="0" sz="1200" u="none" cap="none" strike="noStrike">
                <a:solidFill>
                  <a:schemeClr val="accent6"/>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
        <p:nvSpPr>
          <p:cNvPr descr="preencoded.png" id="189" name="Google Shape;189;p41"/>
          <p:cNvSpPr/>
          <p:nvPr/>
        </p:nvSpPr>
        <p:spPr>
          <a:xfrm>
            <a:off x="1458332" y="590133"/>
            <a:ext cx="775021" cy="775021"/>
          </a:xfrm>
          <a:custGeom>
            <a:rect b="b" l="l" r="r" t="t"/>
            <a:pathLst>
              <a:path extrusionOk="0" h="775021" w="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EB Garamond"/>
              <a:ea typeface="EB Garamond"/>
              <a:cs typeface="EB Garamond"/>
              <a:sym typeface="EB Garamond"/>
            </a:endParaRPr>
          </a:p>
        </p:txBody>
      </p:sp>
      <p:sp>
        <p:nvSpPr>
          <p:cNvPr id="190" name="Google Shape;190;p41"/>
          <p:cNvSpPr txBox="1"/>
          <p:nvPr>
            <p:ph idx="1" type="body"/>
          </p:nvPr>
        </p:nvSpPr>
        <p:spPr>
          <a:xfrm>
            <a:off x="685338" y="3017520"/>
            <a:ext cx="1993392" cy="557784"/>
          </a:xfrm>
          <a:prstGeom prst="rect">
            <a:avLst/>
          </a:prstGeom>
          <a:solidFill>
            <a:schemeClr val="accent3"/>
          </a:solidFill>
          <a:ln>
            <a:noFill/>
          </a:ln>
        </p:spPr>
        <p:txBody>
          <a:bodyPr anchorCtr="0" anchor="ctr" bIns="0" lIns="0" spcFirstLastPara="1" rIns="0" wrap="square" tIns="0">
            <a:noAutofit/>
          </a:bodyPr>
          <a:lstStyle>
            <a:lvl1pPr indent="-228600" lvl="0" marL="457200" algn="ctr">
              <a:lnSpc>
                <a:spcPct val="100000"/>
              </a:lnSpc>
              <a:spcBef>
                <a:spcPts val="0"/>
              </a:spcBef>
              <a:spcAft>
                <a:spcPts val="0"/>
              </a:spcAft>
              <a:buClr>
                <a:schemeClr val="accent6"/>
              </a:buClr>
              <a:buSzPts val="1800"/>
              <a:buNone/>
              <a:defRPr b="1" sz="1800" cap="none">
                <a:solidFill>
                  <a:schemeClr val="accent6"/>
                </a:solidFill>
                <a:latin typeface="Arial"/>
                <a:ea typeface="Arial"/>
                <a:cs typeface="Arial"/>
                <a:sym typeface="Arial"/>
              </a:defRPr>
            </a:lvl1pPr>
            <a:lvl2pPr indent="-228600" lvl="1" marL="914400" algn="l">
              <a:lnSpc>
                <a:spcPct val="100000"/>
              </a:lnSpc>
              <a:spcBef>
                <a:spcPts val="360"/>
              </a:spcBef>
              <a:spcAft>
                <a:spcPts val="0"/>
              </a:spcAft>
              <a:buClr>
                <a:schemeClr val="accent6"/>
              </a:buClr>
              <a:buSzPts val="2000"/>
              <a:buNone/>
              <a:defRPr b="1" sz="2000"/>
            </a:lvl2pPr>
            <a:lvl3pPr indent="-228600" lvl="2" marL="1371600" algn="l">
              <a:lnSpc>
                <a:spcPct val="100000"/>
              </a:lnSpc>
              <a:spcBef>
                <a:spcPts val="360"/>
              </a:spcBef>
              <a:spcAft>
                <a:spcPts val="0"/>
              </a:spcAft>
              <a:buClr>
                <a:schemeClr val="accent6"/>
              </a:buClr>
              <a:buSzPts val="1800"/>
              <a:buNone/>
              <a:defRPr b="1" sz="1800"/>
            </a:lvl3pPr>
            <a:lvl4pPr indent="-228600" lvl="3" marL="1828800" algn="l">
              <a:lnSpc>
                <a:spcPct val="100000"/>
              </a:lnSpc>
              <a:spcBef>
                <a:spcPts val="360"/>
              </a:spcBef>
              <a:spcAft>
                <a:spcPts val="0"/>
              </a:spcAft>
              <a:buClr>
                <a:schemeClr val="accent6"/>
              </a:buClr>
              <a:buSzPts val="1600"/>
              <a:buNone/>
              <a:defRPr b="1" sz="1600"/>
            </a:lvl4pPr>
            <a:lvl5pPr indent="-228600" lvl="4" marL="2286000" algn="l">
              <a:lnSpc>
                <a:spcPct val="100000"/>
              </a:lnSpc>
              <a:spcBef>
                <a:spcPts val="360"/>
              </a:spcBef>
              <a:spcAft>
                <a:spcPts val="0"/>
              </a:spcAft>
              <a:buClr>
                <a:schemeClr val="accent6"/>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91" name="Google Shape;191;p41"/>
          <p:cNvSpPr txBox="1"/>
          <p:nvPr>
            <p:ph idx="2" type="body"/>
          </p:nvPr>
        </p:nvSpPr>
        <p:spPr>
          <a:xfrm>
            <a:off x="2900911" y="3017520"/>
            <a:ext cx="1993392" cy="557784"/>
          </a:xfrm>
          <a:prstGeom prst="rect">
            <a:avLst/>
          </a:prstGeom>
          <a:solidFill>
            <a:schemeClr val="accent1"/>
          </a:solidFill>
          <a:ln>
            <a:noFill/>
          </a:ln>
        </p:spPr>
        <p:txBody>
          <a:bodyPr anchorCtr="0" anchor="ctr" bIns="0" lIns="0" spcFirstLastPara="1" rIns="0" wrap="square" tIns="0">
            <a:noAutofit/>
          </a:bodyPr>
          <a:lstStyle>
            <a:lvl1pPr indent="-228600" lvl="0" marL="457200" algn="ctr">
              <a:lnSpc>
                <a:spcPct val="100000"/>
              </a:lnSpc>
              <a:spcBef>
                <a:spcPts val="0"/>
              </a:spcBef>
              <a:spcAft>
                <a:spcPts val="0"/>
              </a:spcAft>
              <a:buClr>
                <a:schemeClr val="accent6"/>
              </a:buClr>
              <a:buSzPts val="1800"/>
              <a:buNone/>
              <a:defRPr b="1" sz="1800" cap="none">
                <a:solidFill>
                  <a:schemeClr val="accent6"/>
                </a:solidFill>
                <a:latin typeface="Arial"/>
                <a:ea typeface="Arial"/>
                <a:cs typeface="Arial"/>
                <a:sym typeface="Arial"/>
              </a:defRPr>
            </a:lvl1pPr>
            <a:lvl2pPr indent="-228600" lvl="1" marL="914400" algn="l">
              <a:lnSpc>
                <a:spcPct val="100000"/>
              </a:lnSpc>
              <a:spcBef>
                <a:spcPts val="360"/>
              </a:spcBef>
              <a:spcAft>
                <a:spcPts val="0"/>
              </a:spcAft>
              <a:buClr>
                <a:schemeClr val="accent6"/>
              </a:buClr>
              <a:buSzPts val="2000"/>
              <a:buNone/>
              <a:defRPr b="1" sz="2000"/>
            </a:lvl2pPr>
            <a:lvl3pPr indent="-228600" lvl="2" marL="1371600" algn="l">
              <a:lnSpc>
                <a:spcPct val="100000"/>
              </a:lnSpc>
              <a:spcBef>
                <a:spcPts val="360"/>
              </a:spcBef>
              <a:spcAft>
                <a:spcPts val="0"/>
              </a:spcAft>
              <a:buClr>
                <a:schemeClr val="accent6"/>
              </a:buClr>
              <a:buSzPts val="1800"/>
              <a:buNone/>
              <a:defRPr b="1" sz="1800"/>
            </a:lvl3pPr>
            <a:lvl4pPr indent="-228600" lvl="3" marL="1828800" algn="l">
              <a:lnSpc>
                <a:spcPct val="100000"/>
              </a:lnSpc>
              <a:spcBef>
                <a:spcPts val="360"/>
              </a:spcBef>
              <a:spcAft>
                <a:spcPts val="0"/>
              </a:spcAft>
              <a:buClr>
                <a:schemeClr val="accent6"/>
              </a:buClr>
              <a:buSzPts val="1600"/>
              <a:buNone/>
              <a:defRPr b="1" sz="1600"/>
            </a:lvl4pPr>
            <a:lvl5pPr indent="-228600" lvl="4" marL="2286000" algn="l">
              <a:lnSpc>
                <a:spcPct val="100000"/>
              </a:lnSpc>
              <a:spcBef>
                <a:spcPts val="360"/>
              </a:spcBef>
              <a:spcAft>
                <a:spcPts val="0"/>
              </a:spcAft>
              <a:buClr>
                <a:schemeClr val="accent6"/>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92" name="Google Shape;192;p41"/>
          <p:cNvSpPr txBox="1"/>
          <p:nvPr>
            <p:ph idx="3" type="body"/>
          </p:nvPr>
        </p:nvSpPr>
        <p:spPr>
          <a:xfrm>
            <a:off x="5116484" y="3017520"/>
            <a:ext cx="1993392" cy="557784"/>
          </a:xfrm>
          <a:prstGeom prst="rect">
            <a:avLst/>
          </a:prstGeom>
          <a:solidFill>
            <a:schemeClr val="accent3"/>
          </a:solidFill>
          <a:ln>
            <a:noFill/>
          </a:ln>
        </p:spPr>
        <p:txBody>
          <a:bodyPr anchorCtr="0" anchor="ctr" bIns="0" lIns="0" spcFirstLastPara="1" rIns="0" wrap="square" tIns="0">
            <a:noAutofit/>
          </a:bodyPr>
          <a:lstStyle>
            <a:lvl1pPr indent="-228600" lvl="0" marL="457200" algn="ctr">
              <a:lnSpc>
                <a:spcPct val="100000"/>
              </a:lnSpc>
              <a:spcBef>
                <a:spcPts val="0"/>
              </a:spcBef>
              <a:spcAft>
                <a:spcPts val="0"/>
              </a:spcAft>
              <a:buClr>
                <a:schemeClr val="accent6"/>
              </a:buClr>
              <a:buSzPts val="1800"/>
              <a:buNone/>
              <a:defRPr b="1" sz="1800" cap="none">
                <a:solidFill>
                  <a:schemeClr val="accent6"/>
                </a:solidFill>
                <a:latin typeface="Arial"/>
                <a:ea typeface="Arial"/>
                <a:cs typeface="Arial"/>
                <a:sym typeface="Arial"/>
              </a:defRPr>
            </a:lvl1pPr>
            <a:lvl2pPr indent="-228600" lvl="1" marL="914400" algn="l">
              <a:lnSpc>
                <a:spcPct val="100000"/>
              </a:lnSpc>
              <a:spcBef>
                <a:spcPts val="360"/>
              </a:spcBef>
              <a:spcAft>
                <a:spcPts val="0"/>
              </a:spcAft>
              <a:buClr>
                <a:schemeClr val="accent6"/>
              </a:buClr>
              <a:buSzPts val="2000"/>
              <a:buNone/>
              <a:defRPr b="1" sz="2000"/>
            </a:lvl2pPr>
            <a:lvl3pPr indent="-228600" lvl="2" marL="1371600" algn="l">
              <a:lnSpc>
                <a:spcPct val="100000"/>
              </a:lnSpc>
              <a:spcBef>
                <a:spcPts val="360"/>
              </a:spcBef>
              <a:spcAft>
                <a:spcPts val="0"/>
              </a:spcAft>
              <a:buClr>
                <a:schemeClr val="accent6"/>
              </a:buClr>
              <a:buSzPts val="1800"/>
              <a:buNone/>
              <a:defRPr b="1" sz="1800"/>
            </a:lvl3pPr>
            <a:lvl4pPr indent="-228600" lvl="3" marL="1828800" algn="l">
              <a:lnSpc>
                <a:spcPct val="100000"/>
              </a:lnSpc>
              <a:spcBef>
                <a:spcPts val="360"/>
              </a:spcBef>
              <a:spcAft>
                <a:spcPts val="0"/>
              </a:spcAft>
              <a:buClr>
                <a:schemeClr val="accent6"/>
              </a:buClr>
              <a:buSzPts val="1600"/>
              <a:buNone/>
              <a:defRPr b="1" sz="1600"/>
            </a:lvl4pPr>
            <a:lvl5pPr indent="-228600" lvl="4" marL="2286000" algn="l">
              <a:lnSpc>
                <a:spcPct val="100000"/>
              </a:lnSpc>
              <a:spcBef>
                <a:spcPts val="360"/>
              </a:spcBef>
              <a:spcAft>
                <a:spcPts val="0"/>
              </a:spcAft>
              <a:buClr>
                <a:schemeClr val="accent6"/>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93" name="Google Shape;193;p41"/>
          <p:cNvSpPr txBox="1"/>
          <p:nvPr>
            <p:ph idx="4" type="body"/>
          </p:nvPr>
        </p:nvSpPr>
        <p:spPr>
          <a:xfrm>
            <a:off x="7332057" y="3017520"/>
            <a:ext cx="1993392" cy="557784"/>
          </a:xfrm>
          <a:prstGeom prst="rect">
            <a:avLst/>
          </a:prstGeom>
          <a:solidFill>
            <a:schemeClr val="accent1"/>
          </a:solidFill>
          <a:ln>
            <a:noFill/>
          </a:ln>
        </p:spPr>
        <p:txBody>
          <a:bodyPr anchorCtr="0" anchor="ctr" bIns="0" lIns="0" spcFirstLastPara="1" rIns="0" wrap="square" tIns="0">
            <a:noAutofit/>
          </a:bodyPr>
          <a:lstStyle>
            <a:lvl1pPr indent="-228600" lvl="0" marL="457200" algn="ctr">
              <a:lnSpc>
                <a:spcPct val="100000"/>
              </a:lnSpc>
              <a:spcBef>
                <a:spcPts val="0"/>
              </a:spcBef>
              <a:spcAft>
                <a:spcPts val="0"/>
              </a:spcAft>
              <a:buClr>
                <a:schemeClr val="accent6"/>
              </a:buClr>
              <a:buSzPts val="1800"/>
              <a:buNone/>
              <a:defRPr b="1" sz="1800" cap="none">
                <a:solidFill>
                  <a:schemeClr val="accent6"/>
                </a:solidFill>
                <a:latin typeface="Arial"/>
                <a:ea typeface="Arial"/>
                <a:cs typeface="Arial"/>
                <a:sym typeface="Arial"/>
              </a:defRPr>
            </a:lvl1pPr>
            <a:lvl2pPr indent="-228600" lvl="1" marL="914400" algn="l">
              <a:lnSpc>
                <a:spcPct val="100000"/>
              </a:lnSpc>
              <a:spcBef>
                <a:spcPts val="360"/>
              </a:spcBef>
              <a:spcAft>
                <a:spcPts val="0"/>
              </a:spcAft>
              <a:buClr>
                <a:schemeClr val="accent6"/>
              </a:buClr>
              <a:buSzPts val="2000"/>
              <a:buNone/>
              <a:defRPr b="1" sz="2000"/>
            </a:lvl2pPr>
            <a:lvl3pPr indent="-228600" lvl="2" marL="1371600" algn="l">
              <a:lnSpc>
                <a:spcPct val="100000"/>
              </a:lnSpc>
              <a:spcBef>
                <a:spcPts val="360"/>
              </a:spcBef>
              <a:spcAft>
                <a:spcPts val="0"/>
              </a:spcAft>
              <a:buClr>
                <a:schemeClr val="accent6"/>
              </a:buClr>
              <a:buSzPts val="1800"/>
              <a:buNone/>
              <a:defRPr b="1" sz="1800"/>
            </a:lvl3pPr>
            <a:lvl4pPr indent="-228600" lvl="3" marL="1828800" algn="l">
              <a:lnSpc>
                <a:spcPct val="100000"/>
              </a:lnSpc>
              <a:spcBef>
                <a:spcPts val="360"/>
              </a:spcBef>
              <a:spcAft>
                <a:spcPts val="0"/>
              </a:spcAft>
              <a:buClr>
                <a:schemeClr val="accent6"/>
              </a:buClr>
              <a:buSzPts val="1600"/>
              <a:buNone/>
              <a:defRPr b="1" sz="1600"/>
            </a:lvl4pPr>
            <a:lvl5pPr indent="-228600" lvl="4" marL="2286000" algn="l">
              <a:lnSpc>
                <a:spcPct val="100000"/>
              </a:lnSpc>
              <a:spcBef>
                <a:spcPts val="360"/>
              </a:spcBef>
              <a:spcAft>
                <a:spcPts val="0"/>
              </a:spcAft>
              <a:buClr>
                <a:schemeClr val="accent6"/>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94" name="Google Shape;194;p41"/>
          <p:cNvSpPr txBox="1"/>
          <p:nvPr>
            <p:ph idx="5" type="body"/>
          </p:nvPr>
        </p:nvSpPr>
        <p:spPr>
          <a:xfrm>
            <a:off x="9547629" y="3017520"/>
            <a:ext cx="1993392" cy="557784"/>
          </a:xfrm>
          <a:prstGeom prst="rect">
            <a:avLst/>
          </a:prstGeom>
          <a:solidFill>
            <a:schemeClr val="accent3"/>
          </a:solidFill>
          <a:ln>
            <a:noFill/>
          </a:ln>
        </p:spPr>
        <p:txBody>
          <a:bodyPr anchorCtr="0" anchor="ctr" bIns="0" lIns="0" spcFirstLastPara="1" rIns="0" wrap="square" tIns="0">
            <a:noAutofit/>
          </a:bodyPr>
          <a:lstStyle>
            <a:lvl1pPr indent="-228600" lvl="0" marL="457200" algn="ctr">
              <a:lnSpc>
                <a:spcPct val="100000"/>
              </a:lnSpc>
              <a:spcBef>
                <a:spcPts val="0"/>
              </a:spcBef>
              <a:spcAft>
                <a:spcPts val="0"/>
              </a:spcAft>
              <a:buClr>
                <a:schemeClr val="accent6"/>
              </a:buClr>
              <a:buSzPts val="1800"/>
              <a:buNone/>
              <a:defRPr b="1" sz="1800" cap="none">
                <a:solidFill>
                  <a:schemeClr val="accent6"/>
                </a:solidFill>
                <a:latin typeface="Arial"/>
                <a:ea typeface="Arial"/>
                <a:cs typeface="Arial"/>
                <a:sym typeface="Arial"/>
              </a:defRPr>
            </a:lvl1pPr>
            <a:lvl2pPr indent="-228600" lvl="1" marL="914400" algn="l">
              <a:lnSpc>
                <a:spcPct val="100000"/>
              </a:lnSpc>
              <a:spcBef>
                <a:spcPts val="360"/>
              </a:spcBef>
              <a:spcAft>
                <a:spcPts val="0"/>
              </a:spcAft>
              <a:buClr>
                <a:schemeClr val="accent6"/>
              </a:buClr>
              <a:buSzPts val="2000"/>
              <a:buNone/>
              <a:defRPr b="1" sz="2000"/>
            </a:lvl2pPr>
            <a:lvl3pPr indent="-228600" lvl="2" marL="1371600" algn="l">
              <a:lnSpc>
                <a:spcPct val="100000"/>
              </a:lnSpc>
              <a:spcBef>
                <a:spcPts val="360"/>
              </a:spcBef>
              <a:spcAft>
                <a:spcPts val="0"/>
              </a:spcAft>
              <a:buClr>
                <a:schemeClr val="accent6"/>
              </a:buClr>
              <a:buSzPts val="1800"/>
              <a:buNone/>
              <a:defRPr b="1" sz="1800"/>
            </a:lvl3pPr>
            <a:lvl4pPr indent="-228600" lvl="3" marL="1828800" algn="l">
              <a:lnSpc>
                <a:spcPct val="100000"/>
              </a:lnSpc>
              <a:spcBef>
                <a:spcPts val="360"/>
              </a:spcBef>
              <a:spcAft>
                <a:spcPts val="0"/>
              </a:spcAft>
              <a:buClr>
                <a:schemeClr val="accent6"/>
              </a:buClr>
              <a:buSzPts val="1600"/>
              <a:buNone/>
              <a:defRPr b="1" sz="1600"/>
            </a:lvl4pPr>
            <a:lvl5pPr indent="-228600" lvl="4" marL="2286000" algn="l">
              <a:lnSpc>
                <a:spcPct val="100000"/>
              </a:lnSpc>
              <a:spcBef>
                <a:spcPts val="360"/>
              </a:spcBef>
              <a:spcAft>
                <a:spcPts val="0"/>
              </a:spcAft>
              <a:buClr>
                <a:schemeClr val="accent6"/>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95" name="Google Shape;195;p41"/>
          <p:cNvSpPr txBox="1"/>
          <p:nvPr>
            <p:ph idx="6" type="body"/>
          </p:nvPr>
        </p:nvSpPr>
        <p:spPr>
          <a:xfrm>
            <a:off x="685338" y="4745736"/>
            <a:ext cx="1993392" cy="795528"/>
          </a:xfrm>
          <a:prstGeom prst="rect">
            <a:avLst/>
          </a:prstGeom>
          <a:noFill/>
          <a:ln>
            <a:noFill/>
          </a:ln>
        </p:spPr>
        <p:txBody>
          <a:bodyPr anchorCtr="0" anchor="t" bIns="45700" lIns="0" spcFirstLastPara="1" rIns="0" wrap="square" tIns="45700">
            <a:noAutofit/>
          </a:bodyPr>
          <a:lstStyle>
            <a:lvl1pPr indent="-228600" lvl="0" marL="457200" algn="ctr">
              <a:lnSpc>
                <a:spcPct val="100000"/>
              </a:lnSpc>
              <a:spcBef>
                <a:spcPts val="0"/>
              </a:spcBef>
              <a:spcAft>
                <a:spcPts val="0"/>
              </a:spcAft>
              <a:buClr>
                <a:schemeClr val="accent6"/>
              </a:buClr>
              <a:buSzPts val="1500"/>
              <a:buNone/>
              <a:defRPr sz="1500"/>
            </a:lvl1pPr>
            <a:lvl2pPr indent="-342900" lvl="1" marL="914400" algn="l">
              <a:lnSpc>
                <a:spcPct val="100000"/>
              </a:lnSpc>
              <a:spcBef>
                <a:spcPts val="360"/>
              </a:spcBef>
              <a:spcAft>
                <a:spcPts val="0"/>
              </a:spcAft>
              <a:buClr>
                <a:schemeClr val="accent6"/>
              </a:buClr>
              <a:buSzPts val="1800"/>
              <a:buChar char="•"/>
              <a:defRPr/>
            </a:lvl2pPr>
            <a:lvl3pPr indent="-342900" lvl="2" marL="1371600" algn="l">
              <a:lnSpc>
                <a:spcPct val="100000"/>
              </a:lnSpc>
              <a:spcBef>
                <a:spcPts val="360"/>
              </a:spcBef>
              <a:spcAft>
                <a:spcPts val="0"/>
              </a:spcAft>
              <a:buClr>
                <a:schemeClr val="accent6"/>
              </a:buClr>
              <a:buSzPts val="1800"/>
              <a:buChar char="•"/>
              <a:defRPr/>
            </a:lvl3pPr>
            <a:lvl4pPr indent="-342900" lvl="3" marL="1828800" algn="l">
              <a:lnSpc>
                <a:spcPct val="100000"/>
              </a:lnSpc>
              <a:spcBef>
                <a:spcPts val="360"/>
              </a:spcBef>
              <a:spcAft>
                <a:spcPts val="0"/>
              </a:spcAft>
              <a:buClr>
                <a:schemeClr val="accent6"/>
              </a:buClr>
              <a:buSzPts val="1800"/>
              <a:buChar char="•"/>
              <a:defRPr/>
            </a:lvl4pPr>
            <a:lvl5pPr indent="-342900" lvl="4" marL="2286000" algn="l">
              <a:lnSpc>
                <a:spcPct val="100000"/>
              </a:lnSpc>
              <a:spcBef>
                <a:spcPts val="360"/>
              </a:spcBef>
              <a:spcAft>
                <a:spcPts val="0"/>
              </a:spcAft>
              <a:buClr>
                <a:schemeClr val="accent6"/>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6" name="Google Shape;196;p41"/>
          <p:cNvSpPr txBox="1"/>
          <p:nvPr>
            <p:ph idx="7" type="body"/>
          </p:nvPr>
        </p:nvSpPr>
        <p:spPr>
          <a:xfrm>
            <a:off x="2900911" y="4745736"/>
            <a:ext cx="1993392" cy="795528"/>
          </a:xfrm>
          <a:prstGeom prst="rect">
            <a:avLst/>
          </a:prstGeom>
          <a:noFill/>
          <a:ln>
            <a:noFill/>
          </a:ln>
        </p:spPr>
        <p:txBody>
          <a:bodyPr anchorCtr="0" anchor="t" bIns="45700" lIns="0" spcFirstLastPara="1" rIns="0" wrap="square" tIns="45700">
            <a:noAutofit/>
          </a:bodyPr>
          <a:lstStyle>
            <a:lvl1pPr indent="-228600" lvl="0" marL="457200" algn="ctr">
              <a:lnSpc>
                <a:spcPct val="100000"/>
              </a:lnSpc>
              <a:spcBef>
                <a:spcPts val="0"/>
              </a:spcBef>
              <a:spcAft>
                <a:spcPts val="0"/>
              </a:spcAft>
              <a:buClr>
                <a:schemeClr val="accent6"/>
              </a:buClr>
              <a:buSzPts val="1500"/>
              <a:buNone/>
              <a:defRPr sz="1500"/>
            </a:lvl1pPr>
            <a:lvl2pPr indent="-342900" lvl="1" marL="914400" algn="l">
              <a:lnSpc>
                <a:spcPct val="100000"/>
              </a:lnSpc>
              <a:spcBef>
                <a:spcPts val="360"/>
              </a:spcBef>
              <a:spcAft>
                <a:spcPts val="0"/>
              </a:spcAft>
              <a:buClr>
                <a:schemeClr val="accent6"/>
              </a:buClr>
              <a:buSzPts val="1800"/>
              <a:buChar char="•"/>
              <a:defRPr/>
            </a:lvl2pPr>
            <a:lvl3pPr indent="-342900" lvl="2" marL="1371600" algn="l">
              <a:lnSpc>
                <a:spcPct val="100000"/>
              </a:lnSpc>
              <a:spcBef>
                <a:spcPts val="360"/>
              </a:spcBef>
              <a:spcAft>
                <a:spcPts val="0"/>
              </a:spcAft>
              <a:buClr>
                <a:schemeClr val="accent6"/>
              </a:buClr>
              <a:buSzPts val="1800"/>
              <a:buChar char="•"/>
              <a:defRPr/>
            </a:lvl3pPr>
            <a:lvl4pPr indent="-342900" lvl="3" marL="1828800" algn="l">
              <a:lnSpc>
                <a:spcPct val="100000"/>
              </a:lnSpc>
              <a:spcBef>
                <a:spcPts val="360"/>
              </a:spcBef>
              <a:spcAft>
                <a:spcPts val="0"/>
              </a:spcAft>
              <a:buClr>
                <a:schemeClr val="accent6"/>
              </a:buClr>
              <a:buSzPts val="1800"/>
              <a:buChar char="•"/>
              <a:defRPr/>
            </a:lvl4pPr>
            <a:lvl5pPr indent="-342900" lvl="4" marL="2286000" algn="l">
              <a:lnSpc>
                <a:spcPct val="100000"/>
              </a:lnSpc>
              <a:spcBef>
                <a:spcPts val="360"/>
              </a:spcBef>
              <a:spcAft>
                <a:spcPts val="0"/>
              </a:spcAft>
              <a:buClr>
                <a:schemeClr val="accent6"/>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7" name="Google Shape;197;p41"/>
          <p:cNvSpPr txBox="1"/>
          <p:nvPr>
            <p:ph idx="8" type="body"/>
          </p:nvPr>
        </p:nvSpPr>
        <p:spPr>
          <a:xfrm>
            <a:off x="5116484" y="4745736"/>
            <a:ext cx="1993392" cy="795528"/>
          </a:xfrm>
          <a:prstGeom prst="rect">
            <a:avLst/>
          </a:prstGeom>
          <a:noFill/>
          <a:ln>
            <a:noFill/>
          </a:ln>
        </p:spPr>
        <p:txBody>
          <a:bodyPr anchorCtr="0" anchor="t" bIns="45700" lIns="0" spcFirstLastPara="1" rIns="0" wrap="square" tIns="45700">
            <a:noAutofit/>
          </a:bodyPr>
          <a:lstStyle>
            <a:lvl1pPr indent="-228600" lvl="0" marL="457200" algn="ctr">
              <a:lnSpc>
                <a:spcPct val="100000"/>
              </a:lnSpc>
              <a:spcBef>
                <a:spcPts val="0"/>
              </a:spcBef>
              <a:spcAft>
                <a:spcPts val="0"/>
              </a:spcAft>
              <a:buClr>
                <a:schemeClr val="accent6"/>
              </a:buClr>
              <a:buSzPts val="1500"/>
              <a:buNone/>
              <a:defRPr sz="1500"/>
            </a:lvl1pPr>
            <a:lvl2pPr indent="-342900" lvl="1" marL="914400" algn="l">
              <a:lnSpc>
                <a:spcPct val="100000"/>
              </a:lnSpc>
              <a:spcBef>
                <a:spcPts val="360"/>
              </a:spcBef>
              <a:spcAft>
                <a:spcPts val="0"/>
              </a:spcAft>
              <a:buClr>
                <a:schemeClr val="accent6"/>
              </a:buClr>
              <a:buSzPts val="1800"/>
              <a:buChar char="•"/>
              <a:defRPr/>
            </a:lvl2pPr>
            <a:lvl3pPr indent="-342900" lvl="2" marL="1371600" algn="l">
              <a:lnSpc>
                <a:spcPct val="100000"/>
              </a:lnSpc>
              <a:spcBef>
                <a:spcPts val="360"/>
              </a:spcBef>
              <a:spcAft>
                <a:spcPts val="0"/>
              </a:spcAft>
              <a:buClr>
                <a:schemeClr val="accent6"/>
              </a:buClr>
              <a:buSzPts val="1800"/>
              <a:buChar char="•"/>
              <a:defRPr/>
            </a:lvl3pPr>
            <a:lvl4pPr indent="-342900" lvl="3" marL="1828800" algn="l">
              <a:lnSpc>
                <a:spcPct val="100000"/>
              </a:lnSpc>
              <a:spcBef>
                <a:spcPts val="360"/>
              </a:spcBef>
              <a:spcAft>
                <a:spcPts val="0"/>
              </a:spcAft>
              <a:buClr>
                <a:schemeClr val="accent6"/>
              </a:buClr>
              <a:buSzPts val="1800"/>
              <a:buChar char="•"/>
              <a:defRPr/>
            </a:lvl4pPr>
            <a:lvl5pPr indent="-342900" lvl="4" marL="2286000" algn="l">
              <a:lnSpc>
                <a:spcPct val="100000"/>
              </a:lnSpc>
              <a:spcBef>
                <a:spcPts val="360"/>
              </a:spcBef>
              <a:spcAft>
                <a:spcPts val="0"/>
              </a:spcAft>
              <a:buClr>
                <a:schemeClr val="accent6"/>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8" name="Google Shape;198;p41"/>
          <p:cNvSpPr txBox="1"/>
          <p:nvPr>
            <p:ph idx="9" type="body"/>
          </p:nvPr>
        </p:nvSpPr>
        <p:spPr>
          <a:xfrm>
            <a:off x="7332057" y="4745736"/>
            <a:ext cx="1993392" cy="795528"/>
          </a:xfrm>
          <a:prstGeom prst="rect">
            <a:avLst/>
          </a:prstGeom>
          <a:noFill/>
          <a:ln>
            <a:noFill/>
          </a:ln>
        </p:spPr>
        <p:txBody>
          <a:bodyPr anchorCtr="0" anchor="t" bIns="45700" lIns="0" spcFirstLastPara="1" rIns="0" wrap="square" tIns="45700">
            <a:noAutofit/>
          </a:bodyPr>
          <a:lstStyle>
            <a:lvl1pPr indent="-228600" lvl="0" marL="457200" algn="ctr">
              <a:lnSpc>
                <a:spcPct val="100000"/>
              </a:lnSpc>
              <a:spcBef>
                <a:spcPts val="0"/>
              </a:spcBef>
              <a:spcAft>
                <a:spcPts val="0"/>
              </a:spcAft>
              <a:buClr>
                <a:schemeClr val="accent6"/>
              </a:buClr>
              <a:buSzPts val="1500"/>
              <a:buNone/>
              <a:defRPr sz="1500"/>
            </a:lvl1pPr>
            <a:lvl2pPr indent="-342900" lvl="1" marL="914400" algn="l">
              <a:lnSpc>
                <a:spcPct val="100000"/>
              </a:lnSpc>
              <a:spcBef>
                <a:spcPts val="360"/>
              </a:spcBef>
              <a:spcAft>
                <a:spcPts val="0"/>
              </a:spcAft>
              <a:buClr>
                <a:schemeClr val="accent6"/>
              </a:buClr>
              <a:buSzPts val="1800"/>
              <a:buChar char="•"/>
              <a:defRPr/>
            </a:lvl2pPr>
            <a:lvl3pPr indent="-342900" lvl="2" marL="1371600" algn="l">
              <a:lnSpc>
                <a:spcPct val="100000"/>
              </a:lnSpc>
              <a:spcBef>
                <a:spcPts val="360"/>
              </a:spcBef>
              <a:spcAft>
                <a:spcPts val="0"/>
              </a:spcAft>
              <a:buClr>
                <a:schemeClr val="accent6"/>
              </a:buClr>
              <a:buSzPts val="1800"/>
              <a:buChar char="•"/>
              <a:defRPr/>
            </a:lvl3pPr>
            <a:lvl4pPr indent="-342900" lvl="3" marL="1828800" algn="l">
              <a:lnSpc>
                <a:spcPct val="100000"/>
              </a:lnSpc>
              <a:spcBef>
                <a:spcPts val="360"/>
              </a:spcBef>
              <a:spcAft>
                <a:spcPts val="0"/>
              </a:spcAft>
              <a:buClr>
                <a:schemeClr val="accent6"/>
              </a:buClr>
              <a:buSzPts val="1800"/>
              <a:buChar char="•"/>
              <a:defRPr/>
            </a:lvl4pPr>
            <a:lvl5pPr indent="-342900" lvl="4" marL="2286000" algn="l">
              <a:lnSpc>
                <a:spcPct val="100000"/>
              </a:lnSpc>
              <a:spcBef>
                <a:spcPts val="360"/>
              </a:spcBef>
              <a:spcAft>
                <a:spcPts val="0"/>
              </a:spcAft>
              <a:buClr>
                <a:schemeClr val="accent6"/>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9" name="Google Shape;199;p41"/>
          <p:cNvSpPr txBox="1"/>
          <p:nvPr>
            <p:ph idx="13" type="body"/>
          </p:nvPr>
        </p:nvSpPr>
        <p:spPr>
          <a:xfrm>
            <a:off x="9547629" y="4745736"/>
            <a:ext cx="1993392" cy="795528"/>
          </a:xfrm>
          <a:prstGeom prst="rect">
            <a:avLst/>
          </a:prstGeom>
          <a:noFill/>
          <a:ln>
            <a:noFill/>
          </a:ln>
        </p:spPr>
        <p:txBody>
          <a:bodyPr anchorCtr="0" anchor="t" bIns="45700" lIns="0" spcFirstLastPara="1" rIns="0" wrap="square" tIns="45700">
            <a:noAutofit/>
          </a:bodyPr>
          <a:lstStyle>
            <a:lvl1pPr indent="-228600" lvl="0" marL="457200" algn="ctr">
              <a:lnSpc>
                <a:spcPct val="100000"/>
              </a:lnSpc>
              <a:spcBef>
                <a:spcPts val="0"/>
              </a:spcBef>
              <a:spcAft>
                <a:spcPts val="0"/>
              </a:spcAft>
              <a:buClr>
                <a:schemeClr val="accent6"/>
              </a:buClr>
              <a:buSzPts val="1500"/>
              <a:buNone/>
              <a:defRPr sz="1500"/>
            </a:lvl1pPr>
            <a:lvl2pPr indent="-342900" lvl="1" marL="914400" algn="l">
              <a:lnSpc>
                <a:spcPct val="100000"/>
              </a:lnSpc>
              <a:spcBef>
                <a:spcPts val="360"/>
              </a:spcBef>
              <a:spcAft>
                <a:spcPts val="0"/>
              </a:spcAft>
              <a:buClr>
                <a:schemeClr val="accent6"/>
              </a:buClr>
              <a:buSzPts val="1800"/>
              <a:buChar char="•"/>
              <a:defRPr/>
            </a:lvl2pPr>
            <a:lvl3pPr indent="-342900" lvl="2" marL="1371600" algn="l">
              <a:lnSpc>
                <a:spcPct val="100000"/>
              </a:lnSpc>
              <a:spcBef>
                <a:spcPts val="360"/>
              </a:spcBef>
              <a:spcAft>
                <a:spcPts val="0"/>
              </a:spcAft>
              <a:buClr>
                <a:schemeClr val="accent6"/>
              </a:buClr>
              <a:buSzPts val="1800"/>
              <a:buChar char="•"/>
              <a:defRPr/>
            </a:lvl3pPr>
            <a:lvl4pPr indent="-342900" lvl="3" marL="1828800" algn="l">
              <a:lnSpc>
                <a:spcPct val="100000"/>
              </a:lnSpc>
              <a:spcBef>
                <a:spcPts val="360"/>
              </a:spcBef>
              <a:spcAft>
                <a:spcPts val="0"/>
              </a:spcAft>
              <a:buClr>
                <a:schemeClr val="accent6"/>
              </a:buClr>
              <a:buSzPts val="1800"/>
              <a:buChar char="•"/>
              <a:defRPr/>
            </a:lvl4pPr>
            <a:lvl5pPr indent="-342900" lvl="4" marL="2286000" algn="l">
              <a:lnSpc>
                <a:spcPct val="100000"/>
              </a:lnSpc>
              <a:spcBef>
                <a:spcPts val="360"/>
              </a:spcBef>
              <a:spcAft>
                <a:spcPts val="0"/>
              </a:spcAft>
              <a:buClr>
                <a:schemeClr val="accent6"/>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200" name="Google Shape;200;p41"/>
          <p:cNvCxnSpPr/>
          <p:nvPr/>
        </p:nvCxnSpPr>
        <p:spPr>
          <a:xfrm>
            <a:off x="739398" y="4187681"/>
            <a:ext cx="10812360" cy="0"/>
          </a:xfrm>
          <a:prstGeom prst="straightConnector1">
            <a:avLst/>
          </a:prstGeom>
          <a:noFill/>
          <a:ln cap="flat" cmpd="sng" w="12700">
            <a:solidFill>
              <a:srgbClr val="F0CAA2"/>
            </a:solidFill>
            <a:prstDash val="solid"/>
            <a:miter lim="800000"/>
            <a:headEnd len="sm" w="sm" type="none"/>
            <a:tailEnd len="sm" w="sm" type="none"/>
          </a:ln>
        </p:spPr>
      </p:cxn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Column">
  <p:cSld name="3 Column">
    <p:spTree>
      <p:nvGrpSpPr>
        <p:cNvPr id="201" name="Shape 201"/>
        <p:cNvGrpSpPr/>
        <p:nvPr/>
      </p:nvGrpSpPr>
      <p:grpSpPr>
        <a:xfrm>
          <a:off x="0" y="0"/>
          <a:ext cx="0" cy="0"/>
          <a:chOff x="0" y="0"/>
          <a:chExt cx="0" cy="0"/>
        </a:xfrm>
      </p:grpSpPr>
      <p:sp>
        <p:nvSpPr>
          <p:cNvPr id="202" name="Google Shape;202;p42"/>
          <p:cNvSpPr txBox="1"/>
          <p:nvPr>
            <p:ph type="title"/>
          </p:nvPr>
        </p:nvSpPr>
        <p:spPr>
          <a:xfrm>
            <a:off x="758952" y="1234440"/>
            <a:ext cx="10671048" cy="768096"/>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Clr>
                <a:schemeClr val="accent6"/>
              </a:buClr>
              <a:buSzPts val="4400"/>
              <a:buFont typeface="Arial Black"/>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3" name="Google Shape;203;p42"/>
          <p:cNvSpPr txBox="1"/>
          <p:nvPr>
            <p:ph idx="12" type="sldNum"/>
          </p:nvPr>
        </p:nvSpPr>
        <p:spPr>
          <a:xfrm>
            <a:off x="10945368" y="457200"/>
            <a:ext cx="987552" cy="27432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200"/>
              <a:buFont typeface="Arial"/>
              <a:buNone/>
              <a:defRPr b="0" i="0" sz="1200" u="none" cap="none" strike="noStrike">
                <a:solidFill>
                  <a:schemeClr val="accent6"/>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200"/>
              <a:buFont typeface="Arial"/>
              <a:buNone/>
              <a:defRPr b="0" i="0" sz="1200" u="none" cap="none" strike="noStrike">
                <a:solidFill>
                  <a:schemeClr val="accent6"/>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200"/>
              <a:buFont typeface="Arial"/>
              <a:buNone/>
              <a:defRPr b="0" i="0" sz="1200" u="none" cap="none" strike="noStrike">
                <a:solidFill>
                  <a:schemeClr val="accent6"/>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200"/>
              <a:buFont typeface="Arial"/>
              <a:buNone/>
              <a:defRPr b="0" i="0" sz="1200" u="none" cap="none" strike="noStrike">
                <a:solidFill>
                  <a:schemeClr val="accent6"/>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200"/>
              <a:buFont typeface="Arial"/>
              <a:buNone/>
              <a:defRPr b="0" i="0" sz="1200" u="none" cap="none" strike="noStrike">
                <a:solidFill>
                  <a:schemeClr val="accent6"/>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200"/>
              <a:buFont typeface="Arial"/>
              <a:buNone/>
              <a:defRPr b="0" i="0" sz="1200" u="none" cap="none" strike="noStrike">
                <a:solidFill>
                  <a:schemeClr val="accent6"/>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200"/>
              <a:buFont typeface="Arial"/>
              <a:buNone/>
              <a:defRPr b="0" i="0" sz="1200" u="none" cap="none" strike="noStrike">
                <a:solidFill>
                  <a:schemeClr val="accent6"/>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200"/>
              <a:buFont typeface="Arial"/>
              <a:buNone/>
              <a:defRPr b="0" i="0" sz="1200" u="none" cap="none" strike="noStrike">
                <a:solidFill>
                  <a:schemeClr val="accent6"/>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200"/>
              <a:buFont typeface="Arial"/>
              <a:buNone/>
              <a:defRPr b="0" i="0" sz="1200" u="none" cap="none" strike="noStrike">
                <a:solidFill>
                  <a:schemeClr val="accent6"/>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
        <p:nvSpPr>
          <p:cNvPr id="204" name="Google Shape;204;p42"/>
          <p:cNvSpPr txBox="1"/>
          <p:nvPr>
            <p:ph idx="1" type="body"/>
          </p:nvPr>
        </p:nvSpPr>
        <p:spPr>
          <a:xfrm>
            <a:off x="713232" y="2743200"/>
            <a:ext cx="3328416" cy="3557016"/>
          </a:xfrm>
          <a:prstGeom prst="rect">
            <a:avLst/>
          </a:prstGeom>
          <a:noFill/>
          <a:ln cap="flat" cmpd="sng" w="12700">
            <a:solidFill>
              <a:schemeClr val="accent3"/>
            </a:solidFill>
            <a:prstDash val="solid"/>
            <a:round/>
            <a:headEnd len="sm" w="sm" type="none"/>
            <a:tailEnd len="sm" w="sm" type="none"/>
          </a:ln>
        </p:spPr>
        <p:txBody>
          <a:bodyPr anchorCtr="0" anchor="t" bIns="45700" lIns="91425" spcFirstLastPara="1" rIns="91425" wrap="square" tIns="685800">
            <a:noAutofit/>
          </a:bodyPr>
          <a:lstStyle>
            <a:lvl1pPr indent="-228600" lvl="0" marL="457200" algn="ctr">
              <a:lnSpc>
                <a:spcPct val="100000"/>
              </a:lnSpc>
              <a:spcBef>
                <a:spcPts val="0"/>
              </a:spcBef>
              <a:spcAft>
                <a:spcPts val="0"/>
              </a:spcAft>
              <a:buClr>
                <a:schemeClr val="accent6"/>
              </a:buClr>
              <a:buSzPts val="1800"/>
              <a:buNone/>
              <a:defRPr b="1" sz="1800" cap="none">
                <a:solidFill>
                  <a:schemeClr val="accent6"/>
                </a:solidFill>
                <a:latin typeface="Arial"/>
                <a:ea typeface="Arial"/>
                <a:cs typeface="Arial"/>
                <a:sym typeface="Arial"/>
              </a:defRPr>
            </a:lvl1pPr>
            <a:lvl2pPr indent="-228600" lvl="1" marL="914400" algn="l">
              <a:lnSpc>
                <a:spcPct val="100000"/>
              </a:lnSpc>
              <a:spcBef>
                <a:spcPts val="360"/>
              </a:spcBef>
              <a:spcAft>
                <a:spcPts val="0"/>
              </a:spcAft>
              <a:buClr>
                <a:schemeClr val="accent6"/>
              </a:buClr>
              <a:buSzPts val="2000"/>
              <a:buNone/>
              <a:defRPr b="1" sz="2000"/>
            </a:lvl2pPr>
            <a:lvl3pPr indent="-228600" lvl="2" marL="1371600" algn="l">
              <a:lnSpc>
                <a:spcPct val="100000"/>
              </a:lnSpc>
              <a:spcBef>
                <a:spcPts val="360"/>
              </a:spcBef>
              <a:spcAft>
                <a:spcPts val="0"/>
              </a:spcAft>
              <a:buClr>
                <a:schemeClr val="accent6"/>
              </a:buClr>
              <a:buSzPts val="1800"/>
              <a:buNone/>
              <a:defRPr b="1" sz="1800"/>
            </a:lvl3pPr>
            <a:lvl4pPr indent="-228600" lvl="3" marL="1828800" algn="l">
              <a:lnSpc>
                <a:spcPct val="100000"/>
              </a:lnSpc>
              <a:spcBef>
                <a:spcPts val="360"/>
              </a:spcBef>
              <a:spcAft>
                <a:spcPts val="0"/>
              </a:spcAft>
              <a:buClr>
                <a:schemeClr val="accent6"/>
              </a:buClr>
              <a:buSzPts val="1600"/>
              <a:buNone/>
              <a:defRPr b="1" sz="1600"/>
            </a:lvl4pPr>
            <a:lvl5pPr indent="-228600" lvl="4" marL="2286000" algn="l">
              <a:lnSpc>
                <a:spcPct val="100000"/>
              </a:lnSpc>
              <a:spcBef>
                <a:spcPts val="360"/>
              </a:spcBef>
              <a:spcAft>
                <a:spcPts val="0"/>
              </a:spcAft>
              <a:buClr>
                <a:schemeClr val="accent6"/>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05" name="Google Shape;205;p42"/>
          <p:cNvSpPr/>
          <p:nvPr>
            <p:ph idx="2" type="pic"/>
          </p:nvPr>
        </p:nvSpPr>
        <p:spPr>
          <a:xfrm>
            <a:off x="1911096" y="2258568"/>
            <a:ext cx="932688" cy="932688"/>
          </a:xfrm>
          <a:prstGeom prst="ellipse">
            <a:avLst/>
          </a:prstGeom>
          <a:solidFill>
            <a:schemeClr val="accent3"/>
          </a:solidFill>
          <a:ln>
            <a:noFill/>
          </a:ln>
        </p:spPr>
      </p:sp>
      <p:sp>
        <p:nvSpPr>
          <p:cNvPr id="206" name="Google Shape;206;p42"/>
          <p:cNvSpPr txBox="1"/>
          <p:nvPr>
            <p:ph idx="3" type="body"/>
          </p:nvPr>
        </p:nvSpPr>
        <p:spPr>
          <a:xfrm>
            <a:off x="992124" y="3950208"/>
            <a:ext cx="2770632" cy="2206752"/>
          </a:xfrm>
          <a:prstGeom prst="rect">
            <a:avLst/>
          </a:prstGeom>
          <a:noFill/>
          <a:ln>
            <a:noFill/>
          </a:ln>
        </p:spPr>
        <p:txBody>
          <a:bodyPr anchorCtr="0" anchor="t" bIns="45700" lIns="91425" spcFirstLastPara="1" rIns="91425" wrap="square" tIns="45700">
            <a:noAutofit/>
          </a:bodyPr>
          <a:lstStyle>
            <a:lvl1pPr indent="-323850" lvl="0" marL="457200" algn="l">
              <a:lnSpc>
                <a:spcPct val="100000"/>
              </a:lnSpc>
              <a:spcBef>
                <a:spcPts val="360"/>
              </a:spcBef>
              <a:spcAft>
                <a:spcPts val="0"/>
              </a:spcAft>
              <a:buClr>
                <a:schemeClr val="accent6"/>
              </a:buClr>
              <a:buSzPts val="1500"/>
              <a:buFont typeface="Arial"/>
              <a:buChar char="•"/>
              <a:defRPr sz="1500"/>
            </a:lvl1pPr>
            <a:lvl2pPr indent="-342900" lvl="1" marL="914400" algn="l">
              <a:lnSpc>
                <a:spcPct val="100000"/>
              </a:lnSpc>
              <a:spcBef>
                <a:spcPts val="360"/>
              </a:spcBef>
              <a:spcAft>
                <a:spcPts val="0"/>
              </a:spcAft>
              <a:buClr>
                <a:schemeClr val="accent6"/>
              </a:buClr>
              <a:buSzPts val="1800"/>
              <a:buChar char="•"/>
              <a:defRPr/>
            </a:lvl2pPr>
            <a:lvl3pPr indent="-342900" lvl="2" marL="1371600" algn="l">
              <a:lnSpc>
                <a:spcPct val="100000"/>
              </a:lnSpc>
              <a:spcBef>
                <a:spcPts val="360"/>
              </a:spcBef>
              <a:spcAft>
                <a:spcPts val="0"/>
              </a:spcAft>
              <a:buClr>
                <a:schemeClr val="accent6"/>
              </a:buClr>
              <a:buSzPts val="1800"/>
              <a:buChar char="•"/>
              <a:defRPr/>
            </a:lvl3pPr>
            <a:lvl4pPr indent="-342900" lvl="3" marL="1828800" algn="l">
              <a:lnSpc>
                <a:spcPct val="100000"/>
              </a:lnSpc>
              <a:spcBef>
                <a:spcPts val="360"/>
              </a:spcBef>
              <a:spcAft>
                <a:spcPts val="0"/>
              </a:spcAft>
              <a:buClr>
                <a:schemeClr val="accent6"/>
              </a:buClr>
              <a:buSzPts val="1800"/>
              <a:buChar char="•"/>
              <a:defRPr/>
            </a:lvl4pPr>
            <a:lvl5pPr indent="-342900" lvl="4" marL="2286000" algn="l">
              <a:lnSpc>
                <a:spcPct val="100000"/>
              </a:lnSpc>
              <a:spcBef>
                <a:spcPts val="360"/>
              </a:spcBef>
              <a:spcAft>
                <a:spcPts val="0"/>
              </a:spcAft>
              <a:buClr>
                <a:schemeClr val="accent6"/>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7" name="Google Shape;207;p42"/>
          <p:cNvSpPr txBox="1"/>
          <p:nvPr>
            <p:ph idx="4" type="body"/>
          </p:nvPr>
        </p:nvSpPr>
        <p:spPr>
          <a:xfrm>
            <a:off x="4443984" y="2743200"/>
            <a:ext cx="3328416" cy="3557016"/>
          </a:xfrm>
          <a:prstGeom prst="rect">
            <a:avLst/>
          </a:prstGeom>
          <a:noFill/>
          <a:ln cap="flat" cmpd="sng" w="12700">
            <a:solidFill>
              <a:schemeClr val="accent1"/>
            </a:solidFill>
            <a:prstDash val="solid"/>
            <a:round/>
            <a:headEnd len="sm" w="sm" type="none"/>
            <a:tailEnd len="sm" w="sm" type="none"/>
          </a:ln>
        </p:spPr>
        <p:txBody>
          <a:bodyPr anchorCtr="0" anchor="t" bIns="45700" lIns="91425" spcFirstLastPara="1" rIns="91425" wrap="square" tIns="685800">
            <a:noAutofit/>
          </a:bodyPr>
          <a:lstStyle>
            <a:lvl1pPr indent="-228600" lvl="0" marL="457200" algn="ctr">
              <a:lnSpc>
                <a:spcPct val="100000"/>
              </a:lnSpc>
              <a:spcBef>
                <a:spcPts val="0"/>
              </a:spcBef>
              <a:spcAft>
                <a:spcPts val="0"/>
              </a:spcAft>
              <a:buClr>
                <a:schemeClr val="accent6"/>
              </a:buClr>
              <a:buSzPts val="1800"/>
              <a:buNone/>
              <a:defRPr b="1" sz="1800" cap="none">
                <a:solidFill>
                  <a:schemeClr val="accent6"/>
                </a:solidFill>
                <a:latin typeface="Arial"/>
                <a:ea typeface="Arial"/>
                <a:cs typeface="Arial"/>
                <a:sym typeface="Arial"/>
              </a:defRPr>
            </a:lvl1pPr>
            <a:lvl2pPr indent="-228600" lvl="1" marL="914400" algn="l">
              <a:lnSpc>
                <a:spcPct val="100000"/>
              </a:lnSpc>
              <a:spcBef>
                <a:spcPts val="360"/>
              </a:spcBef>
              <a:spcAft>
                <a:spcPts val="0"/>
              </a:spcAft>
              <a:buClr>
                <a:schemeClr val="accent6"/>
              </a:buClr>
              <a:buSzPts val="2000"/>
              <a:buNone/>
              <a:defRPr b="1" sz="2000"/>
            </a:lvl2pPr>
            <a:lvl3pPr indent="-228600" lvl="2" marL="1371600" algn="l">
              <a:lnSpc>
                <a:spcPct val="100000"/>
              </a:lnSpc>
              <a:spcBef>
                <a:spcPts val="360"/>
              </a:spcBef>
              <a:spcAft>
                <a:spcPts val="0"/>
              </a:spcAft>
              <a:buClr>
                <a:schemeClr val="accent6"/>
              </a:buClr>
              <a:buSzPts val="1800"/>
              <a:buNone/>
              <a:defRPr b="1" sz="1800"/>
            </a:lvl3pPr>
            <a:lvl4pPr indent="-228600" lvl="3" marL="1828800" algn="l">
              <a:lnSpc>
                <a:spcPct val="100000"/>
              </a:lnSpc>
              <a:spcBef>
                <a:spcPts val="360"/>
              </a:spcBef>
              <a:spcAft>
                <a:spcPts val="0"/>
              </a:spcAft>
              <a:buClr>
                <a:schemeClr val="accent6"/>
              </a:buClr>
              <a:buSzPts val="1600"/>
              <a:buNone/>
              <a:defRPr b="1" sz="1600"/>
            </a:lvl4pPr>
            <a:lvl5pPr indent="-228600" lvl="4" marL="2286000" algn="l">
              <a:lnSpc>
                <a:spcPct val="100000"/>
              </a:lnSpc>
              <a:spcBef>
                <a:spcPts val="360"/>
              </a:spcBef>
              <a:spcAft>
                <a:spcPts val="0"/>
              </a:spcAft>
              <a:buClr>
                <a:schemeClr val="accent6"/>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08" name="Google Shape;208;p42"/>
          <p:cNvSpPr/>
          <p:nvPr>
            <p:ph idx="5" type="pic"/>
          </p:nvPr>
        </p:nvSpPr>
        <p:spPr>
          <a:xfrm>
            <a:off x="5641848" y="2258568"/>
            <a:ext cx="932688" cy="932688"/>
          </a:xfrm>
          <a:prstGeom prst="ellipse">
            <a:avLst/>
          </a:prstGeom>
          <a:solidFill>
            <a:schemeClr val="accent1"/>
          </a:solidFill>
          <a:ln>
            <a:noFill/>
          </a:ln>
        </p:spPr>
      </p:sp>
      <p:sp>
        <p:nvSpPr>
          <p:cNvPr id="209" name="Google Shape;209;p42"/>
          <p:cNvSpPr txBox="1"/>
          <p:nvPr>
            <p:ph idx="6" type="body"/>
          </p:nvPr>
        </p:nvSpPr>
        <p:spPr>
          <a:xfrm>
            <a:off x="4722876" y="3950208"/>
            <a:ext cx="2770632" cy="2206752"/>
          </a:xfrm>
          <a:prstGeom prst="rect">
            <a:avLst/>
          </a:prstGeom>
          <a:noFill/>
          <a:ln>
            <a:noFill/>
          </a:ln>
        </p:spPr>
        <p:txBody>
          <a:bodyPr anchorCtr="0" anchor="t" bIns="45700" lIns="91425" spcFirstLastPara="1" rIns="91425" wrap="square" tIns="45700">
            <a:noAutofit/>
          </a:bodyPr>
          <a:lstStyle>
            <a:lvl1pPr indent="-323850" lvl="0" marL="457200" algn="l">
              <a:lnSpc>
                <a:spcPct val="100000"/>
              </a:lnSpc>
              <a:spcBef>
                <a:spcPts val="360"/>
              </a:spcBef>
              <a:spcAft>
                <a:spcPts val="0"/>
              </a:spcAft>
              <a:buClr>
                <a:schemeClr val="accent6"/>
              </a:buClr>
              <a:buSzPts val="1500"/>
              <a:buFont typeface="Arial"/>
              <a:buChar char="•"/>
              <a:defRPr sz="1500"/>
            </a:lvl1pPr>
            <a:lvl2pPr indent="-342900" lvl="1" marL="914400" algn="l">
              <a:lnSpc>
                <a:spcPct val="100000"/>
              </a:lnSpc>
              <a:spcBef>
                <a:spcPts val="360"/>
              </a:spcBef>
              <a:spcAft>
                <a:spcPts val="0"/>
              </a:spcAft>
              <a:buClr>
                <a:schemeClr val="accent6"/>
              </a:buClr>
              <a:buSzPts val="1800"/>
              <a:buChar char="•"/>
              <a:defRPr/>
            </a:lvl2pPr>
            <a:lvl3pPr indent="-342900" lvl="2" marL="1371600" algn="l">
              <a:lnSpc>
                <a:spcPct val="100000"/>
              </a:lnSpc>
              <a:spcBef>
                <a:spcPts val="360"/>
              </a:spcBef>
              <a:spcAft>
                <a:spcPts val="0"/>
              </a:spcAft>
              <a:buClr>
                <a:schemeClr val="accent6"/>
              </a:buClr>
              <a:buSzPts val="1800"/>
              <a:buChar char="•"/>
              <a:defRPr/>
            </a:lvl3pPr>
            <a:lvl4pPr indent="-342900" lvl="3" marL="1828800" algn="l">
              <a:lnSpc>
                <a:spcPct val="100000"/>
              </a:lnSpc>
              <a:spcBef>
                <a:spcPts val="360"/>
              </a:spcBef>
              <a:spcAft>
                <a:spcPts val="0"/>
              </a:spcAft>
              <a:buClr>
                <a:schemeClr val="accent6"/>
              </a:buClr>
              <a:buSzPts val="1800"/>
              <a:buChar char="•"/>
              <a:defRPr/>
            </a:lvl4pPr>
            <a:lvl5pPr indent="-342900" lvl="4" marL="2286000" algn="l">
              <a:lnSpc>
                <a:spcPct val="100000"/>
              </a:lnSpc>
              <a:spcBef>
                <a:spcPts val="360"/>
              </a:spcBef>
              <a:spcAft>
                <a:spcPts val="0"/>
              </a:spcAft>
              <a:buClr>
                <a:schemeClr val="accent6"/>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0" name="Google Shape;210;p42"/>
          <p:cNvSpPr txBox="1"/>
          <p:nvPr>
            <p:ph idx="7" type="body"/>
          </p:nvPr>
        </p:nvSpPr>
        <p:spPr>
          <a:xfrm>
            <a:off x="8092440" y="2743200"/>
            <a:ext cx="3328416" cy="3557016"/>
          </a:xfrm>
          <a:prstGeom prst="rect">
            <a:avLst/>
          </a:prstGeom>
          <a:noFill/>
          <a:ln cap="flat" cmpd="sng" w="12700">
            <a:solidFill>
              <a:schemeClr val="accent4"/>
            </a:solidFill>
            <a:prstDash val="solid"/>
            <a:round/>
            <a:headEnd len="sm" w="sm" type="none"/>
            <a:tailEnd len="sm" w="sm" type="none"/>
          </a:ln>
        </p:spPr>
        <p:txBody>
          <a:bodyPr anchorCtr="0" anchor="t" bIns="45700" lIns="91425" spcFirstLastPara="1" rIns="91425" wrap="square" tIns="685800">
            <a:noAutofit/>
          </a:bodyPr>
          <a:lstStyle>
            <a:lvl1pPr indent="-228600" lvl="0" marL="457200" algn="ctr">
              <a:lnSpc>
                <a:spcPct val="100000"/>
              </a:lnSpc>
              <a:spcBef>
                <a:spcPts val="0"/>
              </a:spcBef>
              <a:spcAft>
                <a:spcPts val="0"/>
              </a:spcAft>
              <a:buClr>
                <a:schemeClr val="accent6"/>
              </a:buClr>
              <a:buSzPts val="1800"/>
              <a:buNone/>
              <a:defRPr b="1" sz="1800" cap="none">
                <a:solidFill>
                  <a:schemeClr val="accent6"/>
                </a:solidFill>
                <a:latin typeface="Arial"/>
                <a:ea typeface="Arial"/>
                <a:cs typeface="Arial"/>
                <a:sym typeface="Arial"/>
              </a:defRPr>
            </a:lvl1pPr>
            <a:lvl2pPr indent="-228600" lvl="1" marL="914400" algn="l">
              <a:lnSpc>
                <a:spcPct val="100000"/>
              </a:lnSpc>
              <a:spcBef>
                <a:spcPts val="360"/>
              </a:spcBef>
              <a:spcAft>
                <a:spcPts val="0"/>
              </a:spcAft>
              <a:buClr>
                <a:schemeClr val="accent6"/>
              </a:buClr>
              <a:buSzPts val="2000"/>
              <a:buNone/>
              <a:defRPr b="1" sz="2000"/>
            </a:lvl2pPr>
            <a:lvl3pPr indent="-228600" lvl="2" marL="1371600" algn="l">
              <a:lnSpc>
                <a:spcPct val="100000"/>
              </a:lnSpc>
              <a:spcBef>
                <a:spcPts val="360"/>
              </a:spcBef>
              <a:spcAft>
                <a:spcPts val="0"/>
              </a:spcAft>
              <a:buClr>
                <a:schemeClr val="accent6"/>
              </a:buClr>
              <a:buSzPts val="1800"/>
              <a:buNone/>
              <a:defRPr b="1" sz="1800"/>
            </a:lvl3pPr>
            <a:lvl4pPr indent="-228600" lvl="3" marL="1828800" algn="l">
              <a:lnSpc>
                <a:spcPct val="100000"/>
              </a:lnSpc>
              <a:spcBef>
                <a:spcPts val="360"/>
              </a:spcBef>
              <a:spcAft>
                <a:spcPts val="0"/>
              </a:spcAft>
              <a:buClr>
                <a:schemeClr val="accent6"/>
              </a:buClr>
              <a:buSzPts val="1600"/>
              <a:buNone/>
              <a:defRPr b="1" sz="1600"/>
            </a:lvl4pPr>
            <a:lvl5pPr indent="-228600" lvl="4" marL="2286000" algn="l">
              <a:lnSpc>
                <a:spcPct val="100000"/>
              </a:lnSpc>
              <a:spcBef>
                <a:spcPts val="360"/>
              </a:spcBef>
              <a:spcAft>
                <a:spcPts val="0"/>
              </a:spcAft>
              <a:buClr>
                <a:schemeClr val="accent6"/>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11" name="Google Shape;211;p42"/>
          <p:cNvSpPr/>
          <p:nvPr>
            <p:ph idx="8" type="pic"/>
          </p:nvPr>
        </p:nvSpPr>
        <p:spPr>
          <a:xfrm>
            <a:off x="9290304" y="2258568"/>
            <a:ext cx="932688" cy="932688"/>
          </a:xfrm>
          <a:prstGeom prst="ellipse">
            <a:avLst/>
          </a:prstGeom>
          <a:solidFill>
            <a:schemeClr val="accent4"/>
          </a:solidFill>
          <a:ln>
            <a:noFill/>
          </a:ln>
        </p:spPr>
      </p:sp>
      <p:sp>
        <p:nvSpPr>
          <p:cNvPr id="212" name="Google Shape;212;p42"/>
          <p:cNvSpPr txBox="1"/>
          <p:nvPr>
            <p:ph idx="9" type="body"/>
          </p:nvPr>
        </p:nvSpPr>
        <p:spPr>
          <a:xfrm>
            <a:off x="8371332" y="3950208"/>
            <a:ext cx="2770632" cy="2206752"/>
          </a:xfrm>
          <a:prstGeom prst="rect">
            <a:avLst/>
          </a:prstGeom>
          <a:noFill/>
          <a:ln>
            <a:noFill/>
          </a:ln>
        </p:spPr>
        <p:txBody>
          <a:bodyPr anchorCtr="0" anchor="t" bIns="45700" lIns="91425" spcFirstLastPara="1" rIns="91425" wrap="square" tIns="45700">
            <a:noAutofit/>
          </a:bodyPr>
          <a:lstStyle>
            <a:lvl1pPr indent="-323850" lvl="0" marL="457200" algn="l">
              <a:lnSpc>
                <a:spcPct val="100000"/>
              </a:lnSpc>
              <a:spcBef>
                <a:spcPts val="360"/>
              </a:spcBef>
              <a:spcAft>
                <a:spcPts val="0"/>
              </a:spcAft>
              <a:buClr>
                <a:schemeClr val="accent6"/>
              </a:buClr>
              <a:buSzPts val="1500"/>
              <a:buFont typeface="Arial"/>
              <a:buChar char="•"/>
              <a:defRPr sz="1500"/>
            </a:lvl1pPr>
            <a:lvl2pPr indent="-342900" lvl="1" marL="914400" algn="l">
              <a:lnSpc>
                <a:spcPct val="100000"/>
              </a:lnSpc>
              <a:spcBef>
                <a:spcPts val="360"/>
              </a:spcBef>
              <a:spcAft>
                <a:spcPts val="0"/>
              </a:spcAft>
              <a:buClr>
                <a:schemeClr val="accent6"/>
              </a:buClr>
              <a:buSzPts val="1800"/>
              <a:buChar char="•"/>
              <a:defRPr/>
            </a:lvl2pPr>
            <a:lvl3pPr indent="-342900" lvl="2" marL="1371600" algn="l">
              <a:lnSpc>
                <a:spcPct val="100000"/>
              </a:lnSpc>
              <a:spcBef>
                <a:spcPts val="360"/>
              </a:spcBef>
              <a:spcAft>
                <a:spcPts val="0"/>
              </a:spcAft>
              <a:buClr>
                <a:schemeClr val="accent6"/>
              </a:buClr>
              <a:buSzPts val="1800"/>
              <a:buChar char="•"/>
              <a:defRPr/>
            </a:lvl3pPr>
            <a:lvl4pPr indent="-342900" lvl="3" marL="1828800" algn="l">
              <a:lnSpc>
                <a:spcPct val="100000"/>
              </a:lnSpc>
              <a:spcBef>
                <a:spcPts val="360"/>
              </a:spcBef>
              <a:spcAft>
                <a:spcPts val="0"/>
              </a:spcAft>
              <a:buClr>
                <a:schemeClr val="accent6"/>
              </a:buClr>
              <a:buSzPts val="1800"/>
              <a:buChar char="•"/>
              <a:defRPr/>
            </a:lvl4pPr>
            <a:lvl5pPr indent="-342900" lvl="4" marL="2286000" algn="l">
              <a:lnSpc>
                <a:spcPct val="100000"/>
              </a:lnSpc>
              <a:spcBef>
                <a:spcPts val="360"/>
              </a:spcBef>
              <a:spcAft>
                <a:spcPts val="0"/>
              </a:spcAft>
              <a:buClr>
                <a:schemeClr val="accent6"/>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2">
  <p:cSld name="1_Title slide 2">
    <p:spTree>
      <p:nvGrpSpPr>
        <p:cNvPr id="16" name="Shape 16"/>
        <p:cNvGrpSpPr/>
        <p:nvPr/>
      </p:nvGrpSpPr>
      <p:grpSpPr>
        <a:xfrm>
          <a:off x="0" y="0"/>
          <a:ext cx="0" cy="0"/>
          <a:chOff x="0" y="0"/>
          <a:chExt cx="0" cy="0"/>
        </a:xfrm>
      </p:grpSpPr>
      <p:sp>
        <p:nvSpPr>
          <p:cNvPr id="17" name="Google Shape;17;g284e008627f_0_923"/>
          <p:cNvSpPr txBox="1"/>
          <p:nvPr>
            <p:ph type="ctrTitle"/>
          </p:nvPr>
        </p:nvSpPr>
        <p:spPr>
          <a:xfrm>
            <a:off x="415611" y="992767"/>
            <a:ext cx="11360700" cy="2736900"/>
          </a:xfrm>
          <a:prstGeom prst="rect">
            <a:avLst/>
          </a:prstGeom>
          <a:noFill/>
          <a:ln>
            <a:noFill/>
          </a:ln>
        </p:spPr>
        <p:txBody>
          <a:bodyPr anchorCtr="0" anchor="b" bIns="121900" lIns="121900" spcFirstLastPara="1" rIns="121900" wrap="square" tIns="121900">
            <a:normAutofit/>
          </a:bodyPr>
          <a:lstStyle>
            <a:lvl1pPr lvl="0" marR="0" algn="ctr">
              <a:lnSpc>
                <a:spcPct val="100000"/>
              </a:lnSpc>
              <a:spcBef>
                <a:spcPts val="0"/>
              </a:spcBef>
              <a:spcAft>
                <a:spcPts val="0"/>
              </a:spcAft>
              <a:buClr>
                <a:srgbClr val="000000"/>
              </a:buClr>
              <a:buSzPts val="6900"/>
              <a:buFont typeface="Arial"/>
              <a:buNone/>
              <a:defRPr b="0" i="0" sz="6900" u="none" cap="none" strike="noStrike">
                <a:solidFill>
                  <a:srgbClr val="000000"/>
                </a:solidFill>
                <a:latin typeface="Arial"/>
                <a:ea typeface="Arial"/>
                <a:cs typeface="Arial"/>
                <a:sym typeface="Arial"/>
              </a:defRPr>
            </a:lvl1pPr>
            <a:lvl2pPr lvl="1" marR="0" algn="ctr">
              <a:lnSpc>
                <a:spcPct val="100000"/>
              </a:lnSpc>
              <a:spcBef>
                <a:spcPts val="0"/>
              </a:spcBef>
              <a:spcAft>
                <a:spcPts val="0"/>
              </a:spcAft>
              <a:buClr>
                <a:srgbClr val="000000"/>
              </a:buClr>
              <a:buSzPts val="6900"/>
              <a:buFont typeface="Arial"/>
              <a:buNone/>
              <a:defRPr b="0" i="0" sz="6900" u="none" cap="none" strike="noStrike">
                <a:solidFill>
                  <a:srgbClr val="000000"/>
                </a:solidFill>
                <a:latin typeface="Arial"/>
                <a:ea typeface="Arial"/>
                <a:cs typeface="Arial"/>
                <a:sym typeface="Arial"/>
              </a:defRPr>
            </a:lvl2pPr>
            <a:lvl3pPr lvl="2" marR="0" algn="ctr">
              <a:lnSpc>
                <a:spcPct val="100000"/>
              </a:lnSpc>
              <a:spcBef>
                <a:spcPts val="0"/>
              </a:spcBef>
              <a:spcAft>
                <a:spcPts val="0"/>
              </a:spcAft>
              <a:buClr>
                <a:srgbClr val="000000"/>
              </a:buClr>
              <a:buSzPts val="6900"/>
              <a:buFont typeface="Arial"/>
              <a:buNone/>
              <a:defRPr b="0" i="0" sz="6900" u="none" cap="none" strike="noStrike">
                <a:solidFill>
                  <a:srgbClr val="000000"/>
                </a:solidFill>
                <a:latin typeface="Arial"/>
                <a:ea typeface="Arial"/>
                <a:cs typeface="Arial"/>
                <a:sym typeface="Arial"/>
              </a:defRPr>
            </a:lvl3pPr>
            <a:lvl4pPr lvl="3" marR="0" algn="ctr">
              <a:lnSpc>
                <a:spcPct val="100000"/>
              </a:lnSpc>
              <a:spcBef>
                <a:spcPts val="0"/>
              </a:spcBef>
              <a:spcAft>
                <a:spcPts val="0"/>
              </a:spcAft>
              <a:buClr>
                <a:srgbClr val="000000"/>
              </a:buClr>
              <a:buSzPts val="6900"/>
              <a:buFont typeface="Arial"/>
              <a:buNone/>
              <a:defRPr b="0" i="0" sz="6900" u="none" cap="none" strike="noStrike">
                <a:solidFill>
                  <a:srgbClr val="000000"/>
                </a:solidFill>
                <a:latin typeface="Arial"/>
                <a:ea typeface="Arial"/>
                <a:cs typeface="Arial"/>
                <a:sym typeface="Arial"/>
              </a:defRPr>
            </a:lvl4pPr>
            <a:lvl5pPr lvl="4" marR="0" algn="ctr">
              <a:lnSpc>
                <a:spcPct val="100000"/>
              </a:lnSpc>
              <a:spcBef>
                <a:spcPts val="0"/>
              </a:spcBef>
              <a:spcAft>
                <a:spcPts val="0"/>
              </a:spcAft>
              <a:buClr>
                <a:srgbClr val="000000"/>
              </a:buClr>
              <a:buSzPts val="6900"/>
              <a:buFont typeface="Arial"/>
              <a:buNone/>
              <a:defRPr b="0" i="0" sz="6900" u="none" cap="none" strike="noStrike">
                <a:solidFill>
                  <a:srgbClr val="000000"/>
                </a:solidFill>
                <a:latin typeface="Arial"/>
                <a:ea typeface="Arial"/>
                <a:cs typeface="Arial"/>
                <a:sym typeface="Arial"/>
              </a:defRPr>
            </a:lvl5pPr>
            <a:lvl6pPr lvl="5" marR="0" algn="ctr">
              <a:lnSpc>
                <a:spcPct val="100000"/>
              </a:lnSpc>
              <a:spcBef>
                <a:spcPts val="0"/>
              </a:spcBef>
              <a:spcAft>
                <a:spcPts val="0"/>
              </a:spcAft>
              <a:buClr>
                <a:srgbClr val="000000"/>
              </a:buClr>
              <a:buSzPts val="6900"/>
              <a:buFont typeface="Arial"/>
              <a:buNone/>
              <a:defRPr b="0" i="0" sz="6900" u="none" cap="none" strike="noStrike">
                <a:solidFill>
                  <a:srgbClr val="000000"/>
                </a:solidFill>
                <a:latin typeface="Arial"/>
                <a:ea typeface="Arial"/>
                <a:cs typeface="Arial"/>
                <a:sym typeface="Arial"/>
              </a:defRPr>
            </a:lvl6pPr>
            <a:lvl7pPr lvl="6" marR="0" algn="ctr">
              <a:lnSpc>
                <a:spcPct val="100000"/>
              </a:lnSpc>
              <a:spcBef>
                <a:spcPts val="0"/>
              </a:spcBef>
              <a:spcAft>
                <a:spcPts val="0"/>
              </a:spcAft>
              <a:buClr>
                <a:srgbClr val="000000"/>
              </a:buClr>
              <a:buSzPts val="6900"/>
              <a:buFont typeface="Arial"/>
              <a:buNone/>
              <a:defRPr b="0" i="0" sz="6900" u="none" cap="none" strike="noStrike">
                <a:solidFill>
                  <a:srgbClr val="000000"/>
                </a:solidFill>
                <a:latin typeface="Arial"/>
                <a:ea typeface="Arial"/>
                <a:cs typeface="Arial"/>
                <a:sym typeface="Arial"/>
              </a:defRPr>
            </a:lvl7pPr>
            <a:lvl8pPr lvl="7" marR="0" algn="ctr">
              <a:lnSpc>
                <a:spcPct val="100000"/>
              </a:lnSpc>
              <a:spcBef>
                <a:spcPts val="0"/>
              </a:spcBef>
              <a:spcAft>
                <a:spcPts val="0"/>
              </a:spcAft>
              <a:buClr>
                <a:srgbClr val="000000"/>
              </a:buClr>
              <a:buSzPts val="6900"/>
              <a:buFont typeface="Arial"/>
              <a:buNone/>
              <a:defRPr b="0" i="0" sz="6900" u="none" cap="none" strike="noStrike">
                <a:solidFill>
                  <a:srgbClr val="000000"/>
                </a:solidFill>
                <a:latin typeface="Arial"/>
                <a:ea typeface="Arial"/>
                <a:cs typeface="Arial"/>
                <a:sym typeface="Arial"/>
              </a:defRPr>
            </a:lvl8pPr>
            <a:lvl9pPr lvl="8" marR="0" algn="ctr">
              <a:lnSpc>
                <a:spcPct val="100000"/>
              </a:lnSpc>
              <a:spcBef>
                <a:spcPts val="0"/>
              </a:spcBef>
              <a:spcAft>
                <a:spcPts val="0"/>
              </a:spcAft>
              <a:buClr>
                <a:srgbClr val="000000"/>
              </a:buClr>
              <a:buSzPts val="6900"/>
              <a:buFont typeface="Arial"/>
              <a:buNone/>
              <a:defRPr b="0" i="0" sz="6900" u="none" cap="none" strike="noStrike">
                <a:solidFill>
                  <a:srgbClr val="000000"/>
                </a:solidFill>
                <a:latin typeface="Arial"/>
                <a:ea typeface="Arial"/>
                <a:cs typeface="Arial"/>
                <a:sym typeface="Arial"/>
              </a:defRPr>
            </a:lvl9pPr>
          </a:lstStyle>
          <a:p/>
        </p:txBody>
      </p:sp>
      <p:sp>
        <p:nvSpPr>
          <p:cNvPr id="18" name="Google Shape;18;g284e008627f_0_923"/>
          <p:cNvSpPr txBox="1"/>
          <p:nvPr>
            <p:ph idx="1" type="subTitle"/>
          </p:nvPr>
        </p:nvSpPr>
        <p:spPr>
          <a:xfrm>
            <a:off x="415600" y="3778833"/>
            <a:ext cx="11360700" cy="1056900"/>
          </a:xfrm>
          <a:prstGeom prst="rect">
            <a:avLst/>
          </a:prstGeom>
          <a:noFill/>
          <a:ln>
            <a:noFill/>
          </a:ln>
        </p:spPr>
        <p:txBody>
          <a:bodyPr anchorCtr="0" anchor="t" bIns="121900" lIns="121900" spcFirstLastPara="1" rIns="121900" wrap="square" tIns="121900">
            <a:normAutofit/>
          </a:bodyPr>
          <a:lstStyle>
            <a:lvl1pPr lvl="0" marR="0" algn="ctr">
              <a:lnSpc>
                <a:spcPct val="100000"/>
              </a:lnSpc>
              <a:spcBef>
                <a:spcPts val="0"/>
              </a:spcBef>
              <a:spcAft>
                <a:spcPts val="0"/>
              </a:spcAft>
              <a:buClr>
                <a:srgbClr val="000000"/>
              </a:buClr>
              <a:buSzPts val="3700"/>
              <a:buFont typeface="Arial"/>
              <a:buNone/>
              <a:defRPr b="0" i="0" sz="3700" u="none" cap="none" strike="noStrike">
                <a:solidFill>
                  <a:srgbClr val="000000"/>
                </a:solidFill>
                <a:latin typeface="Arial"/>
                <a:ea typeface="Arial"/>
                <a:cs typeface="Arial"/>
                <a:sym typeface="Arial"/>
              </a:defRPr>
            </a:lvl1pPr>
            <a:lvl2pPr lvl="1" marR="0" algn="ctr">
              <a:lnSpc>
                <a:spcPct val="100000"/>
              </a:lnSpc>
              <a:spcBef>
                <a:spcPts val="0"/>
              </a:spcBef>
              <a:spcAft>
                <a:spcPts val="0"/>
              </a:spcAft>
              <a:buClr>
                <a:srgbClr val="000000"/>
              </a:buClr>
              <a:buSzPts val="3700"/>
              <a:buFont typeface="Arial"/>
              <a:buNone/>
              <a:defRPr b="0" i="0" sz="3700" u="none" cap="none" strike="noStrike">
                <a:solidFill>
                  <a:srgbClr val="000000"/>
                </a:solidFill>
                <a:latin typeface="Arial"/>
                <a:ea typeface="Arial"/>
                <a:cs typeface="Arial"/>
                <a:sym typeface="Arial"/>
              </a:defRPr>
            </a:lvl2pPr>
            <a:lvl3pPr lvl="2" marR="0" algn="ctr">
              <a:lnSpc>
                <a:spcPct val="100000"/>
              </a:lnSpc>
              <a:spcBef>
                <a:spcPts val="0"/>
              </a:spcBef>
              <a:spcAft>
                <a:spcPts val="0"/>
              </a:spcAft>
              <a:buClr>
                <a:srgbClr val="000000"/>
              </a:buClr>
              <a:buSzPts val="3700"/>
              <a:buFont typeface="Arial"/>
              <a:buNone/>
              <a:defRPr b="0" i="0" sz="3700" u="none" cap="none" strike="noStrike">
                <a:solidFill>
                  <a:srgbClr val="000000"/>
                </a:solidFill>
                <a:latin typeface="Arial"/>
                <a:ea typeface="Arial"/>
                <a:cs typeface="Arial"/>
                <a:sym typeface="Arial"/>
              </a:defRPr>
            </a:lvl3pPr>
            <a:lvl4pPr lvl="3" marR="0" algn="ctr">
              <a:lnSpc>
                <a:spcPct val="100000"/>
              </a:lnSpc>
              <a:spcBef>
                <a:spcPts val="0"/>
              </a:spcBef>
              <a:spcAft>
                <a:spcPts val="0"/>
              </a:spcAft>
              <a:buClr>
                <a:srgbClr val="000000"/>
              </a:buClr>
              <a:buSzPts val="3700"/>
              <a:buFont typeface="Arial"/>
              <a:buNone/>
              <a:defRPr b="0" i="0" sz="3700" u="none" cap="none" strike="noStrike">
                <a:solidFill>
                  <a:srgbClr val="000000"/>
                </a:solidFill>
                <a:latin typeface="Arial"/>
                <a:ea typeface="Arial"/>
                <a:cs typeface="Arial"/>
                <a:sym typeface="Arial"/>
              </a:defRPr>
            </a:lvl4pPr>
            <a:lvl5pPr lvl="4" marR="0" algn="ctr">
              <a:lnSpc>
                <a:spcPct val="100000"/>
              </a:lnSpc>
              <a:spcBef>
                <a:spcPts val="0"/>
              </a:spcBef>
              <a:spcAft>
                <a:spcPts val="0"/>
              </a:spcAft>
              <a:buClr>
                <a:srgbClr val="000000"/>
              </a:buClr>
              <a:buSzPts val="3700"/>
              <a:buFont typeface="Arial"/>
              <a:buNone/>
              <a:defRPr b="0" i="0" sz="3700" u="none" cap="none" strike="noStrike">
                <a:solidFill>
                  <a:srgbClr val="000000"/>
                </a:solidFill>
                <a:latin typeface="Arial"/>
                <a:ea typeface="Arial"/>
                <a:cs typeface="Arial"/>
                <a:sym typeface="Arial"/>
              </a:defRPr>
            </a:lvl5pPr>
            <a:lvl6pPr lvl="5" marR="0" algn="ctr">
              <a:lnSpc>
                <a:spcPct val="100000"/>
              </a:lnSpc>
              <a:spcBef>
                <a:spcPts val="0"/>
              </a:spcBef>
              <a:spcAft>
                <a:spcPts val="0"/>
              </a:spcAft>
              <a:buClr>
                <a:srgbClr val="000000"/>
              </a:buClr>
              <a:buSzPts val="3700"/>
              <a:buFont typeface="Arial"/>
              <a:buNone/>
              <a:defRPr b="0" i="0" sz="3700" u="none" cap="none" strike="noStrike">
                <a:solidFill>
                  <a:srgbClr val="000000"/>
                </a:solidFill>
                <a:latin typeface="Arial"/>
                <a:ea typeface="Arial"/>
                <a:cs typeface="Arial"/>
                <a:sym typeface="Arial"/>
              </a:defRPr>
            </a:lvl6pPr>
            <a:lvl7pPr lvl="6" marR="0" algn="ctr">
              <a:lnSpc>
                <a:spcPct val="100000"/>
              </a:lnSpc>
              <a:spcBef>
                <a:spcPts val="0"/>
              </a:spcBef>
              <a:spcAft>
                <a:spcPts val="0"/>
              </a:spcAft>
              <a:buClr>
                <a:srgbClr val="000000"/>
              </a:buClr>
              <a:buSzPts val="3700"/>
              <a:buFont typeface="Arial"/>
              <a:buNone/>
              <a:defRPr b="0" i="0" sz="3700" u="none" cap="none" strike="noStrike">
                <a:solidFill>
                  <a:srgbClr val="000000"/>
                </a:solidFill>
                <a:latin typeface="Arial"/>
                <a:ea typeface="Arial"/>
                <a:cs typeface="Arial"/>
                <a:sym typeface="Arial"/>
              </a:defRPr>
            </a:lvl7pPr>
            <a:lvl8pPr lvl="7" marR="0" algn="ctr">
              <a:lnSpc>
                <a:spcPct val="100000"/>
              </a:lnSpc>
              <a:spcBef>
                <a:spcPts val="0"/>
              </a:spcBef>
              <a:spcAft>
                <a:spcPts val="0"/>
              </a:spcAft>
              <a:buClr>
                <a:srgbClr val="000000"/>
              </a:buClr>
              <a:buSzPts val="3700"/>
              <a:buFont typeface="Arial"/>
              <a:buNone/>
              <a:defRPr b="0" i="0" sz="3700" u="none" cap="none" strike="noStrike">
                <a:solidFill>
                  <a:srgbClr val="000000"/>
                </a:solidFill>
                <a:latin typeface="Arial"/>
                <a:ea typeface="Arial"/>
                <a:cs typeface="Arial"/>
                <a:sym typeface="Arial"/>
              </a:defRPr>
            </a:lvl8pPr>
            <a:lvl9pPr lvl="8" marR="0" algn="ctr">
              <a:lnSpc>
                <a:spcPct val="100000"/>
              </a:lnSpc>
              <a:spcBef>
                <a:spcPts val="0"/>
              </a:spcBef>
              <a:spcAft>
                <a:spcPts val="0"/>
              </a:spcAft>
              <a:buClr>
                <a:srgbClr val="000000"/>
              </a:buClr>
              <a:buSzPts val="3700"/>
              <a:buFont typeface="Arial"/>
              <a:buNone/>
              <a:defRPr b="0" i="0" sz="3700" u="none" cap="none" strike="noStrike">
                <a:solidFill>
                  <a:srgbClr val="000000"/>
                </a:solidFill>
                <a:latin typeface="Arial"/>
                <a:ea typeface="Arial"/>
                <a:cs typeface="Arial"/>
                <a:sym typeface="Arial"/>
              </a:defRPr>
            </a:lvl9pPr>
          </a:lstStyle>
          <a:p/>
        </p:txBody>
      </p:sp>
      <p:sp>
        <p:nvSpPr>
          <p:cNvPr id="19" name="Google Shape;19;g284e008627f_0_923"/>
          <p:cNvSpPr txBox="1"/>
          <p:nvPr>
            <p:ph idx="12" type="sldNum"/>
          </p:nvPr>
        </p:nvSpPr>
        <p:spPr>
          <a:xfrm>
            <a:off x="11296610" y="6217623"/>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osing">
  <p:cSld name="Closing">
    <p:bg>
      <p:bgPr>
        <a:solidFill>
          <a:schemeClr val="accent6"/>
        </a:solidFill>
      </p:bgPr>
    </p:bg>
    <p:spTree>
      <p:nvGrpSpPr>
        <p:cNvPr id="213" name="Shape 213"/>
        <p:cNvGrpSpPr/>
        <p:nvPr/>
      </p:nvGrpSpPr>
      <p:grpSpPr>
        <a:xfrm>
          <a:off x="0" y="0"/>
          <a:ext cx="0" cy="0"/>
          <a:chOff x="0" y="0"/>
          <a:chExt cx="0" cy="0"/>
        </a:xfrm>
      </p:grpSpPr>
      <p:sp>
        <p:nvSpPr>
          <p:cNvPr id="214" name="Google Shape;214;p43"/>
          <p:cNvSpPr/>
          <p:nvPr/>
        </p:nvSpPr>
        <p:spPr>
          <a:xfrm>
            <a:off x="0" y="0"/>
            <a:ext cx="8948738" cy="6858000"/>
          </a:xfrm>
          <a:custGeom>
            <a:rect b="b" l="l" r="r" t="t"/>
            <a:pathLst>
              <a:path extrusionOk="0" h="6858000" w="8948738">
                <a:moveTo>
                  <a:pt x="0" y="0"/>
                </a:moveTo>
                <a:lnTo>
                  <a:pt x="5932941" y="0"/>
                </a:lnTo>
                <a:lnTo>
                  <a:pt x="6047310" y="14613"/>
                </a:lnTo>
                <a:cubicBezTo>
                  <a:pt x="7690210" y="267026"/>
                  <a:pt x="8948738" y="1693971"/>
                  <a:pt x="8948738" y="3416480"/>
                </a:cubicBezTo>
                <a:cubicBezTo>
                  <a:pt x="8948738" y="5257788"/>
                  <a:pt x="7510634" y="6761349"/>
                  <a:pt x="5702202" y="6853523"/>
                </a:cubicBezTo>
                <a:lnTo>
                  <a:pt x="5526113" y="6858000"/>
                </a:lnTo>
                <a:lnTo>
                  <a:pt x="0" y="6858000"/>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EB Garamond"/>
              <a:ea typeface="EB Garamond"/>
              <a:cs typeface="EB Garamond"/>
              <a:sym typeface="EB Garamond"/>
            </a:endParaRPr>
          </a:p>
        </p:txBody>
      </p:sp>
      <p:sp>
        <p:nvSpPr>
          <p:cNvPr descr="preencoded.png" id="215" name="Google Shape;215;p43"/>
          <p:cNvSpPr/>
          <p:nvPr/>
        </p:nvSpPr>
        <p:spPr>
          <a:xfrm>
            <a:off x="7538626" y="13142"/>
            <a:ext cx="4653374" cy="6831717"/>
          </a:xfrm>
          <a:custGeom>
            <a:rect b="b" l="l" r="r" t="t"/>
            <a:pathLst>
              <a:path extrusionOk="0" h="6831717" w="4653374">
                <a:moveTo>
                  <a:pt x="3416476" y="0"/>
                </a:moveTo>
                <a:lnTo>
                  <a:pt x="4653374" y="0"/>
                </a:lnTo>
                <a:lnTo>
                  <a:pt x="4653374" y="6831717"/>
                </a:lnTo>
                <a:lnTo>
                  <a:pt x="3416476" y="6831717"/>
                </a:lnTo>
                <a:cubicBezTo>
                  <a:pt x="1529612" y="6831717"/>
                  <a:pt x="0" y="5302406"/>
                  <a:pt x="0" y="3415863"/>
                </a:cubicBezTo>
                <a:cubicBezTo>
                  <a:pt x="0" y="1529335"/>
                  <a:pt x="1529607" y="0"/>
                  <a:pt x="3416476"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EB Garamond"/>
              <a:ea typeface="EB Garamond"/>
              <a:cs typeface="EB Garamond"/>
              <a:sym typeface="EB Garamond"/>
            </a:endParaRPr>
          </a:p>
        </p:txBody>
      </p:sp>
      <p:pic>
        <p:nvPicPr>
          <p:cNvPr descr="preencoded.png" id="216" name="Google Shape;216;p43"/>
          <p:cNvPicPr preferRelativeResize="0"/>
          <p:nvPr/>
        </p:nvPicPr>
        <p:blipFill rotWithShape="1">
          <a:blip r:embed="rId2">
            <a:alphaModFix/>
          </a:blip>
          <a:srcRect b="0" l="0" r="0" t="0"/>
          <a:stretch/>
        </p:blipFill>
        <p:spPr>
          <a:xfrm>
            <a:off x="8737234" y="-25041"/>
            <a:ext cx="3432191" cy="3432191"/>
          </a:xfrm>
          <a:prstGeom prst="rect">
            <a:avLst/>
          </a:prstGeom>
          <a:noFill/>
          <a:ln>
            <a:noFill/>
          </a:ln>
        </p:spPr>
      </p:pic>
      <p:sp>
        <p:nvSpPr>
          <p:cNvPr id="217" name="Google Shape;217;p43"/>
          <p:cNvSpPr txBox="1"/>
          <p:nvPr>
            <p:ph type="ctrTitle"/>
          </p:nvPr>
        </p:nvSpPr>
        <p:spPr>
          <a:xfrm>
            <a:off x="1527048" y="1975104"/>
            <a:ext cx="4169664" cy="667512"/>
          </a:xfrm>
          <a:prstGeom prst="rect">
            <a:avLst/>
          </a:prstGeom>
          <a:noFill/>
          <a:ln>
            <a:noFill/>
          </a:ln>
        </p:spPr>
        <p:txBody>
          <a:bodyPr anchorCtr="0" anchor="ctr" bIns="45700" lIns="91425" spcFirstLastPara="1" rIns="91425" wrap="square" tIns="0">
            <a:noAutofit/>
          </a:bodyPr>
          <a:lstStyle>
            <a:lvl1pPr lvl="0" algn="l">
              <a:lnSpc>
                <a:spcPct val="110795"/>
              </a:lnSpc>
              <a:spcBef>
                <a:spcPts val="0"/>
              </a:spcBef>
              <a:spcAft>
                <a:spcPts val="0"/>
              </a:spcAft>
              <a:buClr>
                <a:schemeClr val="accent6"/>
              </a:buClr>
              <a:buSzPts val="4400"/>
              <a:buFont typeface="Arial Black"/>
              <a:buNone/>
              <a:defRPr sz="4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8" name="Google Shape;218;p43"/>
          <p:cNvSpPr txBox="1"/>
          <p:nvPr>
            <p:ph idx="1" type="subTitle"/>
          </p:nvPr>
        </p:nvSpPr>
        <p:spPr>
          <a:xfrm>
            <a:off x="1545336" y="2846832"/>
            <a:ext cx="4169664" cy="2176272"/>
          </a:xfrm>
          <a:prstGeom prst="rect">
            <a:avLst/>
          </a:prstGeom>
          <a:noFill/>
          <a:ln>
            <a:noFill/>
          </a:ln>
        </p:spPr>
        <p:txBody>
          <a:bodyPr anchorCtr="0" anchor="t" bIns="0" lIns="91425" spcFirstLastPara="1" rIns="91425" wrap="square" tIns="0">
            <a:noAutofit/>
          </a:bodyPr>
          <a:lstStyle>
            <a:lvl1pPr lvl="0" algn="l">
              <a:lnSpc>
                <a:spcPct val="100000"/>
              </a:lnSpc>
              <a:spcBef>
                <a:spcPts val="576"/>
              </a:spcBef>
              <a:spcAft>
                <a:spcPts val="0"/>
              </a:spcAft>
              <a:buClr>
                <a:schemeClr val="accent6"/>
              </a:buClr>
              <a:buSzPts val="2400"/>
              <a:buNone/>
              <a:defRPr sz="2400"/>
            </a:lvl1pPr>
            <a:lvl2pPr lvl="1" algn="ctr">
              <a:lnSpc>
                <a:spcPct val="100000"/>
              </a:lnSpc>
              <a:spcBef>
                <a:spcPts val="360"/>
              </a:spcBef>
              <a:spcAft>
                <a:spcPts val="0"/>
              </a:spcAft>
              <a:buClr>
                <a:schemeClr val="accent6"/>
              </a:buClr>
              <a:buSzPts val="2000"/>
              <a:buNone/>
              <a:defRPr sz="2000"/>
            </a:lvl2pPr>
            <a:lvl3pPr lvl="2" algn="ctr">
              <a:lnSpc>
                <a:spcPct val="100000"/>
              </a:lnSpc>
              <a:spcBef>
                <a:spcPts val="360"/>
              </a:spcBef>
              <a:spcAft>
                <a:spcPts val="0"/>
              </a:spcAft>
              <a:buClr>
                <a:schemeClr val="accent6"/>
              </a:buClr>
              <a:buSzPts val="1800"/>
              <a:buNone/>
              <a:defRPr sz="1800"/>
            </a:lvl3pPr>
            <a:lvl4pPr lvl="3" algn="ctr">
              <a:lnSpc>
                <a:spcPct val="100000"/>
              </a:lnSpc>
              <a:spcBef>
                <a:spcPts val="360"/>
              </a:spcBef>
              <a:spcAft>
                <a:spcPts val="0"/>
              </a:spcAft>
              <a:buClr>
                <a:schemeClr val="accent6"/>
              </a:buClr>
              <a:buSzPts val="1600"/>
              <a:buNone/>
              <a:defRPr sz="1600"/>
            </a:lvl4pPr>
            <a:lvl5pPr lvl="4" algn="ctr">
              <a:lnSpc>
                <a:spcPct val="100000"/>
              </a:lnSpc>
              <a:spcBef>
                <a:spcPts val="360"/>
              </a:spcBef>
              <a:spcAft>
                <a:spcPts val="0"/>
              </a:spcAft>
              <a:buClr>
                <a:schemeClr val="accent6"/>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219" name="Shape 219"/>
        <p:cNvGrpSpPr/>
        <p:nvPr/>
      </p:nvGrpSpPr>
      <p:grpSpPr>
        <a:xfrm>
          <a:off x="0" y="0"/>
          <a:ext cx="0" cy="0"/>
          <a:chOff x="0" y="0"/>
          <a:chExt cx="0" cy="0"/>
        </a:xfrm>
      </p:grpSpPr>
      <p:sp>
        <p:nvSpPr>
          <p:cNvPr descr="preencoded.png" id="220" name="Google Shape;220;p44"/>
          <p:cNvSpPr/>
          <p:nvPr/>
        </p:nvSpPr>
        <p:spPr>
          <a:xfrm>
            <a:off x="-5568" y="-2784"/>
            <a:ext cx="3443288" cy="6891337"/>
          </a:xfrm>
          <a:custGeom>
            <a:rect b="b" l="l" r="r" t="t"/>
            <a:pathLst>
              <a:path extrusionOk="0" h="6891337" w="3443288">
                <a:moveTo>
                  <a:pt x="3443288" y="0"/>
                </a:moveTo>
                <a:lnTo>
                  <a:pt x="0" y="0"/>
                </a:lnTo>
                <a:lnTo>
                  <a:pt x="0" y="6891338"/>
                </a:lnTo>
                <a:lnTo>
                  <a:pt x="3443288" y="6891338"/>
                </a:lnTo>
                <a:lnTo>
                  <a:pt x="3443288"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EB Garamond"/>
              <a:ea typeface="EB Garamond"/>
              <a:cs typeface="EB Garamond"/>
              <a:sym typeface="EB Garamond"/>
            </a:endParaRPr>
          </a:p>
        </p:txBody>
      </p:sp>
      <p:pic>
        <p:nvPicPr>
          <p:cNvPr descr="preencoded.png" id="221" name="Google Shape;221;p44"/>
          <p:cNvPicPr preferRelativeResize="0"/>
          <p:nvPr/>
        </p:nvPicPr>
        <p:blipFill rotWithShape="1">
          <a:blip r:embed="rId2">
            <a:alphaModFix/>
          </a:blip>
          <a:srcRect b="0" l="0" r="0" t="0"/>
          <a:stretch/>
        </p:blipFill>
        <p:spPr>
          <a:xfrm>
            <a:off x="1703311" y="-2784"/>
            <a:ext cx="1734410" cy="5167313"/>
          </a:xfrm>
          <a:prstGeom prst="rect">
            <a:avLst/>
          </a:prstGeom>
          <a:noFill/>
          <a:ln>
            <a:noFill/>
          </a:ln>
        </p:spPr>
      </p:pic>
      <p:sp>
        <p:nvSpPr>
          <p:cNvPr id="222" name="Google Shape;222;p44"/>
          <p:cNvSpPr/>
          <p:nvPr/>
        </p:nvSpPr>
        <p:spPr>
          <a:xfrm>
            <a:off x="1721621" y="-2784"/>
            <a:ext cx="1716115" cy="1720853"/>
          </a:xfrm>
          <a:custGeom>
            <a:rect b="b" l="l" r="r" t="t"/>
            <a:pathLst>
              <a:path extrusionOk="0" h="1720853" w="1716115">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lt1">
              <a:alpha val="98431"/>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EB Garamond"/>
              <a:ea typeface="EB Garamond"/>
              <a:cs typeface="EB Garamond"/>
              <a:sym typeface="EB Garamond"/>
            </a:endParaRPr>
          </a:p>
        </p:txBody>
      </p:sp>
      <p:sp>
        <p:nvSpPr>
          <p:cNvPr descr="preencoded.png" id="223" name="Google Shape;223;p44"/>
          <p:cNvSpPr/>
          <p:nvPr/>
        </p:nvSpPr>
        <p:spPr>
          <a:xfrm>
            <a:off x="-5568" y="3440504"/>
            <a:ext cx="3443288" cy="3448050"/>
          </a:xfrm>
          <a:custGeom>
            <a:rect b="b" l="l" r="r" t="t"/>
            <a:pathLst>
              <a:path extrusionOk="0" h="3448050" w="3443288">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EB Garamond"/>
              <a:ea typeface="EB Garamond"/>
              <a:cs typeface="EB Garamond"/>
              <a:sym typeface="EB Garamond"/>
            </a:endParaRPr>
          </a:p>
        </p:txBody>
      </p:sp>
      <p:pic>
        <p:nvPicPr>
          <p:cNvPr descr="preencoded.png" id="224" name="Google Shape;224;p44"/>
          <p:cNvPicPr preferRelativeResize="0"/>
          <p:nvPr/>
        </p:nvPicPr>
        <p:blipFill rotWithShape="1">
          <a:blip r:embed="rId3">
            <a:alphaModFix/>
          </a:blip>
          <a:srcRect b="0" l="0" r="0" t="0"/>
          <a:stretch/>
        </p:blipFill>
        <p:spPr>
          <a:xfrm>
            <a:off x="1718457" y="3440504"/>
            <a:ext cx="1719263" cy="1724025"/>
          </a:xfrm>
          <a:prstGeom prst="rect">
            <a:avLst/>
          </a:prstGeom>
          <a:noFill/>
          <a:ln>
            <a:noFill/>
          </a:ln>
        </p:spPr>
      </p:pic>
      <p:sp>
        <p:nvSpPr>
          <p:cNvPr id="225" name="Google Shape;225;p44"/>
          <p:cNvSpPr txBox="1"/>
          <p:nvPr>
            <p:ph idx="12" type="sldNum"/>
          </p:nvPr>
        </p:nvSpPr>
        <p:spPr>
          <a:xfrm>
            <a:off x="10945368" y="457200"/>
            <a:ext cx="987552" cy="27432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200"/>
              <a:buFont typeface="Arial"/>
              <a:buNone/>
              <a:defRPr b="0" i="0" sz="1200" u="none" cap="none" strike="noStrike">
                <a:solidFill>
                  <a:schemeClr val="accent6"/>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200"/>
              <a:buFont typeface="Arial"/>
              <a:buNone/>
              <a:defRPr b="0" i="0" sz="1200" u="none" cap="none" strike="noStrike">
                <a:solidFill>
                  <a:schemeClr val="accent6"/>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200"/>
              <a:buFont typeface="Arial"/>
              <a:buNone/>
              <a:defRPr b="0" i="0" sz="1200" u="none" cap="none" strike="noStrike">
                <a:solidFill>
                  <a:schemeClr val="accent6"/>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200"/>
              <a:buFont typeface="Arial"/>
              <a:buNone/>
              <a:defRPr b="0" i="0" sz="1200" u="none" cap="none" strike="noStrike">
                <a:solidFill>
                  <a:schemeClr val="accent6"/>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200"/>
              <a:buFont typeface="Arial"/>
              <a:buNone/>
              <a:defRPr b="0" i="0" sz="1200" u="none" cap="none" strike="noStrike">
                <a:solidFill>
                  <a:schemeClr val="accent6"/>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200"/>
              <a:buFont typeface="Arial"/>
              <a:buNone/>
              <a:defRPr b="0" i="0" sz="1200" u="none" cap="none" strike="noStrike">
                <a:solidFill>
                  <a:schemeClr val="accent6"/>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200"/>
              <a:buFont typeface="Arial"/>
              <a:buNone/>
              <a:defRPr b="0" i="0" sz="1200" u="none" cap="none" strike="noStrike">
                <a:solidFill>
                  <a:schemeClr val="accent6"/>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200"/>
              <a:buFont typeface="Arial"/>
              <a:buNone/>
              <a:defRPr b="0" i="0" sz="1200" u="none" cap="none" strike="noStrike">
                <a:solidFill>
                  <a:schemeClr val="accent6"/>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200"/>
              <a:buFont typeface="Arial"/>
              <a:buNone/>
              <a:defRPr b="0" i="0" sz="1200" u="none" cap="none" strike="noStrike">
                <a:solidFill>
                  <a:schemeClr val="accent6"/>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
        <p:nvSpPr>
          <p:cNvPr id="226" name="Google Shape;226;p44"/>
          <p:cNvSpPr txBox="1"/>
          <p:nvPr>
            <p:ph type="title"/>
          </p:nvPr>
        </p:nvSpPr>
        <p:spPr>
          <a:xfrm>
            <a:off x="3986784" y="1243584"/>
            <a:ext cx="8165592" cy="768096"/>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accent6"/>
              </a:buClr>
              <a:buSzPts val="4400"/>
              <a:buFont typeface="Arial Black"/>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7" name="Google Shape;227;p44"/>
          <p:cNvSpPr txBox="1"/>
          <p:nvPr>
            <p:ph idx="1" type="body"/>
          </p:nvPr>
        </p:nvSpPr>
        <p:spPr>
          <a:xfrm>
            <a:off x="3685032" y="2255520"/>
            <a:ext cx="3741928" cy="4306380"/>
          </a:xfrm>
          <a:prstGeom prst="rect">
            <a:avLst/>
          </a:prstGeom>
          <a:noFill/>
          <a:ln>
            <a:noFill/>
          </a:ln>
        </p:spPr>
        <p:txBody>
          <a:bodyPr anchorCtr="0" anchor="t" bIns="45700" lIns="45700" spcFirstLastPara="1" rIns="45700" wrap="square" tIns="45700">
            <a:noAutofit/>
          </a:bodyPr>
          <a:lstStyle>
            <a:lvl1pPr indent="-323850" lvl="0" marL="457200" algn="l">
              <a:lnSpc>
                <a:spcPct val="100000"/>
              </a:lnSpc>
              <a:spcBef>
                <a:spcPts val="360"/>
              </a:spcBef>
              <a:spcAft>
                <a:spcPts val="0"/>
              </a:spcAft>
              <a:buClr>
                <a:schemeClr val="accent6"/>
              </a:buClr>
              <a:buSzPts val="1500"/>
              <a:buChar char="•"/>
              <a:defRPr sz="1500"/>
            </a:lvl1pPr>
            <a:lvl2pPr indent="-311150" lvl="1" marL="914400" algn="l">
              <a:lnSpc>
                <a:spcPct val="100000"/>
              </a:lnSpc>
              <a:spcBef>
                <a:spcPts val="360"/>
              </a:spcBef>
              <a:spcAft>
                <a:spcPts val="0"/>
              </a:spcAft>
              <a:buClr>
                <a:schemeClr val="accent6"/>
              </a:buClr>
              <a:buSzPts val="1300"/>
              <a:buChar char="•"/>
              <a:defRPr sz="1300"/>
            </a:lvl2pPr>
            <a:lvl3pPr indent="-304800" lvl="2" marL="1371600" algn="l">
              <a:lnSpc>
                <a:spcPct val="100000"/>
              </a:lnSpc>
              <a:spcBef>
                <a:spcPts val="360"/>
              </a:spcBef>
              <a:spcAft>
                <a:spcPts val="0"/>
              </a:spcAft>
              <a:buClr>
                <a:schemeClr val="accent6"/>
              </a:buClr>
              <a:buSzPts val="1200"/>
              <a:buChar char="•"/>
              <a:defRPr sz="1200"/>
            </a:lvl3pPr>
            <a:lvl4pPr indent="-304800" lvl="3" marL="1828800" algn="l">
              <a:lnSpc>
                <a:spcPct val="100000"/>
              </a:lnSpc>
              <a:spcBef>
                <a:spcPts val="360"/>
              </a:spcBef>
              <a:spcAft>
                <a:spcPts val="0"/>
              </a:spcAft>
              <a:buClr>
                <a:schemeClr val="accent6"/>
              </a:buClr>
              <a:buSzPts val="1200"/>
              <a:buChar char="•"/>
              <a:defRPr sz="1200"/>
            </a:lvl4pPr>
            <a:lvl5pPr indent="-304800" lvl="4" marL="2286000" algn="l">
              <a:lnSpc>
                <a:spcPct val="100000"/>
              </a:lnSpc>
              <a:spcBef>
                <a:spcPts val="360"/>
              </a:spcBef>
              <a:spcAft>
                <a:spcPts val="0"/>
              </a:spcAft>
              <a:buClr>
                <a:schemeClr val="accent6"/>
              </a:buClr>
              <a:buSzPts val="1200"/>
              <a:buChar char="•"/>
              <a:defRPr sz="12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28" name="Google Shape;228;p44"/>
          <p:cNvSpPr txBox="1"/>
          <p:nvPr>
            <p:ph idx="2" type="body"/>
          </p:nvPr>
        </p:nvSpPr>
        <p:spPr>
          <a:xfrm>
            <a:off x="7754112" y="2255520"/>
            <a:ext cx="3741928" cy="4306380"/>
          </a:xfrm>
          <a:prstGeom prst="rect">
            <a:avLst/>
          </a:prstGeom>
          <a:noFill/>
          <a:ln>
            <a:noFill/>
          </a:ln>
        </p:spPr>
        <p:txBody>
          <a:bodyPr anchorCtr="0" anchor="t" bIns="45700" lIns="45700" spcFirstLastPara="1" rIns="45700" wrap="square" tIns="45700">
            <a:noAutofit/>
          </a:bodyPr>
          <a:lstStyle>
            <a:lvl1pPr indent="-323850" lvl="0" marL="457200" algn="l">
              <a:lnSpc>
                <a:spcPct val="100000"/>
              </a:lnSpc>
              <a:spcBef>
                <a:spcPts val="360"/>
              </a:spcBef>
              <a:spcAft>
                <a:spcPts val="0"/>
              </a:spcAft>
              <a:buClr>
                <a:schemeClr val="accent6"/>
              </a:buClr>
              <a:buSzPts val="1500"/>
              <a:buChar char="•"/>
              <a:defRPr sz="1500"/>
            </a:lvl1pPr>
            <a:lvl2pPr indent="-311150" lvl="1" marL="914400" algn="l">
              <a:lnSpc>
                <a:spcPct val="100000"/>
              </a:lnSpc>
              <a:spcBef>
                <a:spcPts val="360"/>
              </a:spcBef>
              <a:spcAft>
                <a:spcPts val="0"/>
              </a:spcAft>
              <a:buClr>
                <a:schemeClr val="accent6"/>
              </a:buClr>
              <a:buSzPts val="1300"/>
              <a:buChar char="•"/>
              <a:defRPr sz="1300"/>
            </a:lvl2pPr>
            <a:lvl3pPr indent="-304800" lvl="2" marL="1371600" algn="l">
              <a:lnSpc>
                <a:spcPct val="100000"/>
              </a:lnSpc>
              <a:spcBef>
                <a:spcPts val="360"/>
              </a:spcBef>
              <a:spcAft>
                <a:spcPts val="0"/>
              </a:spcAft>
              <a:buClr>
                <a:schemeClr val="accent6"/>
              </a:buClr>
              <a:buSzPts val="1200"/>
              <a:buChar char="•"/>
              <a:defRPr sz="1200"/>
            </a:lvl3pPr>
            <a:lvl4pPr indent="-304800" lvl="3" marL="1828800" algn="l">
              <a:lnSpc>
                <a:spcPct val="100000"/>
              </a:lnSpc>
              <a:spcBef>
                <a:spcPts val="360"/>
              </a:spcBef>
              <a:spcAft>
                <a:spcPts val="0"/>
              </a:spcAft>
              <a:buClr>
                <a:schemeClr val="accent6"/>
              </a:buClr>
              <a:buSzPts val="1200"/>
              <a:buChar char="•"/>
              <a:defRPr sz="1200"/>
            </a:lvl4pPr>
            <a:lvl5pPr indent="-304800" lvl="4" marL="2286000" algn="l">
              <a:lnSpc>
                <a:spcPct val="100000"/>
              </a:lnSpc>
              <a:spcBef>
                <a:spcPts val="360"/>
              </a:spcBef>
              <a:spcAft>
                <a:spcPts val="0"/>
              </a:spcAft>
              <a:buClr>
                <a:schemeClr val="accent6"/>
              </a:buClr>
              <a:buSzPts val="1200"/>
              <a:buChar char="•"/>
              <a:defRPr sz="12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29" name="Shape 229"/>
        <p:cNvGrpSpPr/>
        <p:nvPr/>
      </p:nvGrpSpPr>
      <p:grpSpPr>
        <a:xfrm>
          <a:off x="0" y="0"/>
          <a:ext cx="0" cy="0"/>
          <a:chOff x="0" y="0"/>
          <a:chExt cx="0" cy="0"/>
        </a:xfrm>
      </p:grpSpPr>
      <p:sp>
        <p:nvSpPr>
          <p:cNvPr id="230" name="Google Shape;230;p45"/>
          <p:cNvSpPr/>
          <p:nvPr/>
        </p:nvSpPr>
        <p:spPr>
          <a:xfrm>
            <a:off x="1" y="0"/>
            <a:ext cx="2242827" cy="2102966"/>
          </a:xfrm>
          <a:custGeom>
            <a:rect b="b" l="l" r="r" t="t"/>
            <a:pathLst>
              <a:path extrusionOk="0" h="2102966" w="2242827">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rgbClr val="FCF5D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EB Garamond"/>
              <a:ea typeface="EB Garamond"/>
              <a:cs typeface="EB Garamond"/>
              <a:sym typeface="EB Garamond"/>
            </a:endParaRPr>
          </a:p>
        </p:txBody>
      </p:sp>
      <p:sp>
        <p:nvSpPr>
          <p:cNvPr id="231" name="Google Shape;231;p45"/>
          <p:cNvSpPr/>
          <p:nvPr/>
        </p:nvSpPr>
        <p:spPr>
          <a:xfrm rot="10800000">
            <a:off x="9949173" y="4755034"/>
            <a:ext cx="2242827" cy="2102966"/>
          </a:xfrm>
          <a:custGeom>
            <a:rect b="b" l="l" r="r" t="t"/>
            <a:pathLst>
              <a:path extrusionOk="0" h="2102966" w="2242827">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rgbClr val="FCF5D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EB Garamond"/>
              <a:ea typeface="EB Garamond"/>
              <a:cs typeface="EB Garamond"/>
              <a:sym typeface="EB Garamond"/>
            </a:endParaRPr>
          </a:p>
        </p:txBody>
      </p:sp>
      <p:sp>
        <p:nvSpPr>
          <p:cNvPr id="232" name="Google Shape;232;p45"/>
          <p:cNvSpPr txBox="1"/>
          <p:nvPr>
            <p:ph type="title"/>
          </p:nvPr>
        </p:nvSpPr>
        <p:spPr>
          <a:xfrm>
            <a:off x="758952" y="1216152"/>
            <a:ext cx="10671048" cy="768096"/>
          </a:xfrm>
          <a:prstGeom prst="rect">
            <a:avLst/>
          </a:prstGeom>
          <a:noFill/>
          <a:ln>
            <a:noFill/>
          </a:ln>
        </p:spPr>
        <p:txBody>
          <a:bodyPr anchorCtr="0" anchor="t" bIns="45700" lIns="91425" spcFirstLastPara="1" rIns="91425" wrap="square" tIns="45700">
            <a:normAutofit/>
          </a:bodyPr>
          <a:lstStyle>
            <a:lvl1pPr lvl="0" algn="ctr">
              <a:lnSpc>
                <a:spcPct val="270833"/>
              </a:lnSpc>
              <a:spcBef>
                <a:spcPts val="0"/>
              </a:spcBef>
              <a:spcAft>
                <a:spcPts val="0"/>
              </a:spcAft>
              <a:buClr>
                <a:schemeClr val="accent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3" name="Google Shape;233;p45"/>
          <p:cNvSpPr txBox="1"/>
          <p:nvPr>
            <p:ph idx="11" type="ftr"/>
          </p:nvPr>
        </p:nvSpPr>
        <p:spPr>
          <a:xfrm>
            <a:off x="621792" y="457200"/>
            <a:ext cx="3200400" cy="27432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4" name="Google Shape;234;p45"/>
          <p:cNvSpPr txBox="1"/>
          <p:nvPr>
            <p:ph idx="12" type="sldNum"/>
          </p:nvPr>
        </p:nvSpPr>
        <p:spPr>
          <a:xfrm>
            <a:off x="10945368" y="457200"/>
            <a:ext cx="987552" cy="27432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200"/>
              <a:buFont typeface="Arial"/>
              <a:buNone/>
              <a:defRPr b="0" i="0" sz="1200" u="none" cap="none" strike="noStrike">
                <a:solidFill>
                  <a:schemeClr val="accent6"/>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200"/>
              <a:buFont typeface="Arial"/>
              <a:buNone/>
              <a:defRPr b="0" i="0" sz="1200" u="none" cap="none" strike="noStrike">
                <a:solidFill>
                  <a:schemeClr val="accent6"/>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200"/>
              <a:buFont typeface="Arial"/>
              <a:buNone/>
              <a:defRPr b="0" i="0" sz="1200" u="none" cap="none" strike="noStrike">
                <a:solidFill>
                  <a:schemeClr val="accent6"/>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200"/>
              <a:buFont typeface="Arial"/>
              <a:buNone/>
              <a:defRPr b="0" i="0" sz="1200" u="none" cap="none" strike="noStrike">
                <a:solidFill>
                  <a:schemeClr val="accent6"/>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200"/>
              <a:buFont typeface="Arial"/>
              <a:buNone/>
              <a:defRPr b="0" i="0" sz="1200" u="none" cap="none" strike="noStrike">
                <a:solidFill>
                  <a:schemeClr val="accent6"/>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200"/>
              <a:buFont typeface="Arial"/>
              <a:buNone/>
              <a:defRPr b="0" i="0" sz="1200" u="none" cap="none" strike="noStrike">
                <a:solidFill>
                  <a:schemeClr val="accent6"/>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200"/>
              <a:buFont typeface="Arial"/>
              <a:buNone/>
              <a:defRPr b="0" i="0" sz="1200" u="none" cap="none" strike="noStrike">
                <a:solidFill>
                  <a:schemeClr val="accent6"/>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200"/>
              <a:buFont typeface="Arial"/>
              <a:buNone/>
              <a:defRPr b="0" i="0" sz="1200" u="none" cap="none" strike="noStrike">
                <a:solidFill>
                  <a:schemeClr val="accent6"/>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200"/>
              <a:buFont typeface="Arial"/>
              <a:buNone/>
              <a:defRPr b="0" i="0" sz="1200" u="none" cap="none" strike="noStrike">
                <a:solidFill>
                  <a:schemeClr val="accent6"/>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235" name="Shape 235"/>
        <p:cNvGrpSpPr/>
        <p:nvPr/>
      </p:nvGrpSpPr>
      <p:grpSpPr>
        <a:xfrm>
          <a:off x="0" y="0"/>
          <a:ext cx="0" cy="0"/>
          <a:chOff x="0" y="0"/>
          <a:chExt cx="0" cy="0"/>
        </a:xfrm>
      </p:grpSpPr>
      <p:sp>
        <p:nvSpPr>
          <p:cNvPr id="236" name="Google Shape;236;p46"/>
          <p:cNvSpPr/>
          <p:nvPr/>
        </p:nvSpPr>
        <p:spPr>
          <a:xfrm rot="10800000">
            <a:off x="9949173" y="4755034"/>
            <a:ext cx="2242827" cy="2102966"/>
          </a:xfrm>
          <a:custGeom>
            <a:rect b="b" l="l" r="r" t="t"/>
            <a:pathLst>
              <a:path extrusionOk="0" h="2102966" w="2242827">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rgbClr val="FCF5D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EB Garamond"/>
              <a:ea typeface="EB Garamond"/>
              <a:cs typeface="EB Garamond"/>
              <a:sym typeface="EB Garamond"/>
            </a:endParaRPr>
          </a:p>
        </p:txBody>
      </p:sp>
      <p:sp>
        <p:nvSpPr>
          <p:cNvPr id="237" name="Google Shape;237;p4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ctr">
              <a:lnSpc>
                <a:spcPct val="152343"/>
              </a:lnSpc>
              <a:spcBef>
                <a:spcPts val="0"/>
              </a:spcBef>
              <a:spcAft>
                <a:spcPts val="0"/>
              </a:spcAft>
              <a:buClr>
                <a:schemeClr val="accent6"/>
              </a:buClr>
              <a:buSzPts val="3200"/>
              <a:buFont typeface="Arial Black"/>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8" name="Google Shape;238;p46"/>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360"/>
              </a:spcBef>
              <a:spcAft>
                <a:spcPts val="0"/>
              </a:spcAft>
              <a:buClr>
                <a:schemeClr val="accent6"/>
              </a:buClr>
              <a:buSzPts val="3200"/>
              <a:buChar char="•"/>
              <a:defRPr sz="3200"/>
            </a:lvl1pPr>
            <a:lvl2pPr indent="-406400" lvl="1" marL="914400" algn="l">
              <a:lnSpc>
                <a:spcPct val="100000"/>
              </a:lnSpc>
              <a:spcBef>
                <a:spcPts val="360"/>
              </a:spcBef>
              <a:spcAft>
                <a:spcPts val="0"/>
              </a:spcAft>
              <a:buClr>
                <a:schemeClr val="accent6"/>
              </a:buClr>
              <a:buSzPts val="2800"/>
              <a:buChar char="•"/>
              <a:defRPr sz="2800"/>
            </a:lvl2pPr>
            <a:lvl3pPr indent="-381000" lvl="2" marL="1371600" algn="l">
              <a:lnSpc>
                <a:spcPct val="100000"/>
              </a:lnSpc>
              <a:spcBef>
                <a:spcPts val="360"/>
              </a:spcBef>
              <a:spcAft>
                <a:spcPts val="0"/>
              </a:spcAft>
              <a:buClr>
                <a:schemeClr val="accent6"/>
              </a:buClr>
              <a:buSzPts val="2400"/>
              <a:buChar char="•"/>
              <a:defRPr sz="2400"/>
            </a:lvl3pPr>
            <a:lvl4pPr indent="-355600" lvl="3" marL="1828800" algn="l">
              <a:lnSpc>
                <a:spcPct val="100000"/>
              </a:lnSpc>
              <a:spcBef>
                <a:spcPts val="360"/>
              </a:spcBef>
              <a:spcAft>
                <a:spcPts val="0"/>
              </a:spcAft>
              <a:buClr>
                <a:schemeClr val="accent6"/>
              </a:buClr>
              <a:buSzPts val="2000"/>
              <a:buChar char="•"/>
              <a:defRPr sz="2000"/>
            </a:lvl4pPr>
            <a:lvl5pPr indent="-355600" lvl="4" marL="2286000" algn="l">
              <a:lnSpc>
                <a:spcPct val="100000"/>
              </a:lnSpc>
              <a:spcBef>
                <a:spcPts val="360"/>
              </a:spcBef>
              <a:spcAft>
                <a:spcPts val="0"/>
              </a:spcAft>
              <a:buClr>
                <a:schemeClr val="accent6"/>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239" name="Google Shape;239;p46"/>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360"/>
              </a:spcBef>
              <a:spcAft>
                <a:spcPts val="0"/>
              </a:spcAft>
              <a:buClr>
                <a:schemeClr val="accent6"/>
              </a:buClr>
              <a:buSzPts val="1600"/>
              <a:buNone/>
              <a:defRPr sz="1600"/>
            </a:lvl1pPr>
            <a:lvl2pPr indent="-228600" lvl="1" marL="914400" algn="l">
              <a:lnSpc>
                <a:spcPct val="100000"/>
              </a:lnSpc>
              <a:spcBef>
                <a:spcPts val="360"/>
              </a:spcBef>
              <a:spcAft>
                <a:spcPts val="0"/>
              </a:spcAft>
              <a:buClr>
                <a:schemeClr val="accent6"/>
              </a:buClr>
              <a:buSzPts val="1400"/>
              <a:buNone/>
              <a:defRPr sz="1400"/>
            </a:lvl2pPr>
            <a:lvl3pPr indent="-228600" lvl="2" marL="1371600" algn="l">
              <a:lnSpc>
                <a:spcPct val="100000"/>
              </a:lnSpc>
              <a:spcBef>
                <a:spcPts val="360"/>
              </a:spcBef>
              <a:spcAft>
                <a:spcPts val="0"/>
              </a:spcAft>
              <a:buClr>
                <a:schemeClr val="accent6"/>
              </a:buClr>
              <a:buSzPts val="1200"/>
              <a:buNone/>
              <a:defRPr sz="1200"/>
            </a:lvl3pPr>
            <a:lvl4pPr indent="-228600" lvl="3" marL="1828800" algn="l">
              <a:lnSpc>
                <a:spcPct val="100000"/>
              </a:lnSpc>
              <a:spcBef>
                <a:spcPts val="360"/>
              </a:spcBef>
              <a:spcAft>
                <a:spcPts val="0"/>
              </a:spcAft>
              <a:buClr>
                <a:schemeClr val="accent6"/>
              </a:buClr>
              <a:buSzPts val="1000"/>
              <a:buNone/>
              <a:defRPr sz="1000"/>
            </a:lvl4pPr>
            <a:lvl5pPr indent="-228600" lvl="4" marL="2286000" algn="l">
              <a:lnSpc>
                <a:spcPct val="100000"/>
              </a:lnSpc>
              <a:spcBef>
                <a:spcPts val="360"/>
              </a:spcBef>
              <a:spcAft>
                <a:spcPts val="0"/>
              </a:spcAft>
              <a:buClr>
                <a:schemeClr val="accent6"/>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240" name="Google Shape;240;p46"/>
          <p:cNvSpPr txBox="1"/>
          <p:nvPr>
            <p:ph idx="12" type="sldNum"/>
          </p:nvPr>
        </p:nvSpPr>
        <p:spPr>
          <a:xfrm>
            <a:off x="10945368" y="457200"/>
            <a:ext cx="987552" cy="27432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200"/>
              <a:buFont typeface="Arial"/>
              <a:buNone/>
              <a:defRPr b="0" i="0" sz="1200" u="none" cap="none" strike="noStrike">
                <a:solidFill>
                  <a:schemeClr val="accent6"/>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200"/>
              <a:buFont typeface="Arial"/>
              <a:buNone/>
              <a:defRPr b="0" i="0" sz="1200" u="none" cap="none" strike="noStrike">
                <a:solidFill>
                  <a:schemeClr val="accent6"/>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200"/>
              <a:buFont typeface="Arial"/>
              <a:buNone/>
              <a:defRPr b="0" i="0" sz="1200" u="none" cap="none" strike="noStrike">
                <a:solidFill>
                  <a:schemeClr val="accent6"/>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200"/>
              <a:buFont typeface="Arial"/>
              <a:buNone/>
              <a:defRPr b="0" i="0" sz="1200" u="none" cap="none" strike="noStrike">
                <a:solidFill>
                  <a:schemeClr val="accent6"/>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200"/>
              <a:buFont typeface="Arial"/>
              <a:buNone/>
              <a:defRPr b="0" i="0" sz="1200" u="none" cap="none" strike="noStrike">
                <a:solidFill>
                  <a:schemeClr val="accent6"/>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200"/>
              <a:buFont typeface="Arial"/>
              <a:buNone/>
              <a:defRPr b="0" i="0" sz="1200" u="none" cap="none" strike="noStrike">
                <a:solidFill>
                  <a:schemeClr val="accent6"/>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200"/>
              <a:buFont typeface="Arial"/>
              <a:buNone/>
              <a:defRPr b="0" i="0" sz="1200" u="none" cap="none" strike="noStrike">
                <a:solidFill>
                  <a:schemeClr val="accent6"/>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200"/>
              <a:buFont typeface="Arial"/>
              <a:buNone/>
              <a:defRPr b="0" i="0" sz="1200" u="none" cap="none" strike="noStrike">
                <a:solidFill>
                  <a:schemeClr val="accent6"/>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200"/>
              <a:buFont typeface="Arial"/>
              <a:buNone/>
              <a:defRPr b="0" i="0" sz="1200" u="none" cap="none" strike="noStrike">
                <a:solidFill>
                  <a:schemeClr val="accent6"/>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241" name="Shape 241"/>
        <p:cNvGrpSpPr/>
        <p:nvPr/>
      </p:nvGrpSpPr>
      <p:grpSpPr>
        <a:xfrm>
          <a:off x="0" y="0"/>
          <a:ext cx="0" cy="0"/>
          <a:chOff x="0" y="0"/>
          <a:chExt cx="0" cy="0"/>
        </a:xfrm>
      </p:grpSpPr>
      <p:sp>
        <p:nvSpPr>
          <p:cNvPr id="242" name="Google Shape;242;p47"/>
          <p:cNvSpPr/>
          <p:nvPr/>
        </p:nvSpPr>
        <p:spPr>
          <a:xfrm rot="10800000">
            <a:off x="9949173" y="4755034"/>
            <a:ext cx="2242827" cy="2102966"/>
          </a:xfrm>
          <a:custGeom>
            <a:rect b="b" l="l" r="r" t="t"/>
            <a:pathLst>
              <a:path extrusionOk="0" h="2102966" w="2242827">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rgbClr val="FCF5D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EB Garamond"/>
              <a:ea typeface="EB Garamond"/>
              <a:cs typeface="EB Garamond"/>
              <a:sym typeface="EB Garamond"/>
            </a:endParaRPr>
          </a:p>
        </p:txBody>
      </p:sp>
      <p:sp>
        <p:nvSpPr>
          <p:cNvPr id="243" name="Google Shape;243;p47"/>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ctr">
              <a:lnSpc>
                <a:spcPct val="152343"/>
              </a:lnSpc>
              <a:spcBef>
                <a:spcPts val="0"/>
              </a:spcBef>
              <a:spcAft>
                <a:spcPts val="0"/>
              </a:spcAft>
              <a:buClr>
                <a:schemeClr val="accent6"/>
              </a:buClr>
              <a:buSzPts val="3200"/>
              <a:buFont typeface="Arial Black"/>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4" name="Google Shape;244;p47"/>
          <p:cNvSpPr/>
          <p:nvPr>
            <p:ph idx="2" type="pic"/>
          </p:nvPr>
        </p:nvSpPr>
        <p:spPr>
          <a:xfrm>
            <a:off x="5183188" y="987425"/>
            <a:ext cx="6172200" cy="4873625"/>
          </a:xfrm>
          <a:prstGeom prst="rect">
            <a:avLst/>
          </a:prstGeom>
          <a:noFill/>
          <a:ln>
            <a:noFill/>
          </a:ln>
        </p:spPr>
      </p:sp>
      <p:sp>
        <p:nvSpPr>
          <p:cNvPr id="245" name="Google Shape;245;p47"/>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360"/>
              </a:spcBef>
              <a:spcAft>
                <a:spcPts val="0"/>
              </a:spcAft>
              <a:buClr>
                <a:schemeClr val="accent6"/>
              </a:buClr>
              <a:buSzPts val="1600"/>
              <a:buNone/>
              <a:defRPr sz="1600"/>
            </a:lvl1pPr>
            <a:lvl2pPr indent="-228600" lvl="1" marL="914400" algn="l">
              <a:lnSpc>
                <a:spcPct val="100000"/>
              </a:lnSpc>
              <a:spcBef>
                <a:spcPts val="360"/>
              </a:spcBef>
              <a:spcAft>
                <a:spcPts val="0"/>
              </a:spcAft>
              <a:buClr>
                <a:schemeClr val="accent6"/>
              </a:buClr>
              <a:buSzPts val="1400"/>
              <a:buNone/>
              <a:defRPr sz="1400"/>
            </a:lvl2pPr>
            <a:lvl3pPr indent="-228600" lvl="2" marL="1371600" algn="l">
              <a:lnSpc>
                <a:spcPct val="100000"/>
              </a:lnSpc>
              <a:spcBef>
                <a:spcPts val="360"/>
              </a:spcBef>
              <a:spcAft>
                <a:spcPts val="0"/>
              </a:spcAft>
              <a:buClr>
                <a:schemeClr val="accent6"/>
              </a:buClr>
              <a:buSzPts val="1200"/>
              <a:buNone/>
              <a:defRPr sz="1200"/>
            </a:lvl3pPr>
            <a:lvl4pPr indent="-228600" lvl="3" marL="1828800" algn="l">
              <a:lnSpc>
                <a:spcPct val="100000"/>
              </a:lnSpc>
              <a:spcBef>
                <a:spcPts val="360"/>
              </a:spcBef>
              <a:spcAft>
                <a:spcPts val="0"/>
              </a:spcAft>
              <a:buClr>
                <a:schemeClr val="accent6"/>
              </a:buClr>
              <a:buSzPts val="1000"/>
              <a:buNone/>
              <a:defRPr sz="1000"/>
            </a:lvl4pPr>
            <a:lvl5pPr indent="-228600" lvl="4" marL="2286000" algn="l">
              <a:lnSpc>
                <a:spcPct val="100000"/>
              </a:lnSpc>
              <a:spcBef>
                <a:spcPts val="360"/>
              </a:spcBef>
              <a:spcAft>
                <a:spcPts val="0"/>
              </a:spcAft>
              <a:buClr>
                <a:schemeClr val="accent6"/>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246" name="Google Shape;246;p47"/>
          <p:cNvSpPr txBox="1"/>
          <p:nvPr>
            <p:ph idx="12" type="sldNum"/>
          </p:nvPr>
        </p:nvSpPr>
        <p:spPr>
          <a:xfrm>
            <a:off x="10945368" y="457200"/>
            <a:ext cx="987552" cy="27432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200"/>
              <a:buFont typeface="Arial"/>
              <a:buNone/>
              <a:defRPr b="0" i="0" sz="1200" u="none" cap="none" strike="noStrike">
                <a:solidFill>
                  <a:schemeClr val="accent6"/>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200"/>
              <a:buFont typeface="Arial"/>
              <a:buNone/>
              <a:defRPr b="0" i="0" sz="1200" u="none" cap="none" strike="noStrike">
                <a:solidFill>
                  <a:schemeClr val="accent6"/>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200"/>
              <a:buFont typeface="Arial"/>
              <a:buNone/>
              <a:defRPr b="0" i="0" sz="1200" u="none" cap="none" strike="noStrike">
                <a:solidFill>
                  <a:schemeClr val="accent6"/>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200"/>
              <a:buFont typeface="Arial"/>
              <a:buNone/>
              <a:defRPr b="0" i="0" sz="1200" u="none" cap="none" strike="noStrike">
                <a:solidFill>
                  <a:schemeClr val="accent6"/>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200"/>
              <a:buFont typeface="Arial"/>
              <a:buNone/>
              <a:defRPr b="0" i="0" sz="1200" u="none" cap="none" strike="noStrike">
                <a:solidFill>
                  <a:schemeClr val="accent6"/>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200"/>
              <a:buFont typeface="Arial"/>
              <a:buNone/>
              <a:defRPr b="0" i="0" sz="1200" u="none" cap="none" strike="noStrike">
                <a:solidFill>
                  <a:schemeClr val="accent6"/>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200"/>
              <a:buFont typeface="Arial"/>
              <a:buNone/>
              <a:defRPr b="0" i="0" sz="1200" u="none" cap="none" strike="noStrike">
                <a:solidFill>
                  <a:schemeClr val="accent6"/>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200"/>
              <a:buFont typeface="Arial"/>
              <a:buNone/>
              <a:defRPr b="0" i="0" sz="1200" u="none" cap="none" strike="noStrike">
                <a:solidFill>
                  <a:schemeClr val="accent6"/>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200"/>
              <a:buFont typeface="Arial"/>
              <a:buNone/>
              <a:defRPr b="0" i="0" sz="1200" u="none" cap="none" strike="noStrike">
                <a:solidFill>
                  <a:schemeClr val="accent6"/>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p:cSld name="Agenda">
    <p:spTree>
      <p:nvGrpSpPr>
        <p:cNvPr id="20" name="Shape 20"/>
        <p:cNvGrpSpPr/>
        <p:nvPr/>
      </p:nvGrpSpPr>
      <p:grpSpPr>
        <a:xfrm>
          <a:off x="0" y="0"/>
          <a:ext cx="0" cy="0"/>
          <a:chOff x="0" y="0"/>
          <a:chExt cx="0" cy="0"/>
        </a:xfrm>
      </p:grpSpPr>
      <p:grpSp>
        <p:nvGrpSpPr>
          <p:cNvPr id="21" name="Google Shape;21;p22"/>
          <p:cNvGrpSpPr/>
          <p:nvPr/>
        </p:nvGrpSpPr>
        <p:grpSpPr>
          <a:xfrm>
            <a:off x="6452303" y="3405019"/>
            <a:ext cx="5739697" cy="3467971"/>
            <a:chOff x="5009037" y="2525712"/>
            <a:chExt cx="7170193" cy="4332288"/>
          </a:xfrm>
        </p:grpSpPr>
        <p:sp>
          <p:nvSpPr>
            <p:cNvPr id="22" name="Google Shape;22;p22"/>
            <p:cNvSpPr/>
            <p:nvPr/>
          </p:nvSpPr>
          <p:spPr>
            <a:xfrm>
              <a:off x="5009037" y="2525712"/>
              <a:ext cx="3601721" cy="4332288"/>
            </a:xfrm>
            <a:custGeom>
              <a:rect b="b" l="l" r="r" t="t"/>
              <a:pathLst>
                <a:path extrusionOk="0" h="1441" w="1198">
                  <a:moveTo>
                    <a:pt x="1198" y="0"/>
                  </a:moveTo>
                  <a:lnTo>
                    <a:pt x="0" y="1441"/>
                  </a:lnTo>
                  <a:lnTo>
                    <a:pt x="1198" y="1441"/>
                  </a:lnTo>
                  <a:lnTo>
                    <a:pt x="1198"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EB Garamond"/>
                <a:ea typeface="EB Garamond"/>
                <a:cs typeface="EB Garamond"/>
                <a:sym typeface="EB Garamond"/>
              </a:endParaRPr>
            </a:p>
          </p:txBody>
        </p:sp>
        <p:sp>
          <p:nvSpPr>
            <p:cNvPr id="23" name="Google Shape;23;p22"/>
            <p:cNvSpPr/>
            <p:nvPr/>
          </p:nvSpPr>
          <p:spPr>
            <a:xfrm>
              <a:off x="8589536" y="2525712"/>
              <a:ext cx="3589694" cy="4332288"/>
            </a:xfrm>
            <a:custGeom>
              <a:rect b="b" l="l" r="r" t="t"/>
              <a:pathLst>
                <a:path extrusionOk="0" h="1441" w="1194">
                  <a:moveTo>
                    <a:pt x="0" y="0"/>
                  </a:moveTo>
                  <a:lnTo>
                    <a:pt x="1194" y="1441"/>
                  </a:lnTo>
                  <a:lnTo>
                    <a:pt x="0" y="1441"/>
                  </a:lnTo>
                  <a:lnTo>
                    <a:pt x="0"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EB Garamond"/>
                <a:ea typeface="EB Garamond"/>
                <a:cs typeface="EB Garamond"/>
                <a:sym typeface="EB Garamond"/>
              </a:endParaRPr>
            </a:p>
          </p:txBody>
        </p:sp>
      </p:grpSp>
      <p:grpSp>
        <p:nvGrpSpPr>
          <p:cNvPr id="24" name="Google Shape;24;p22"/>
          <p:cNvGrpSpPr/>
          <p:nvPr/>
        </p:nvGrpSpPr>
        <p:grpSpPr>
          <a:xfrm rot="10800000">
            <a:off x="6465610" y="0"/>
            <a:ext cx="5739697" cy="3467971"/>
            <a:chOff x="5183405" y="2678112"/>
            <a:chExt cx="7170193" cy="4332288"/>
          </a:xfrm>
        </p:grpSpPr>
        <p:sp>
          <p:nvSpPr>
            <p:cNvPr id="25" name="Google Shape;25;p22"/>
            <p:cNvSpPr/>
            <p:nvPr/>
          </p:nvSpPr>
          <p:spPr>
            <a:xfrm>
              <a:off x="5183405" y="2678112"/>
              <a:ext cx="3601721" cy="4332288"/>
            </a:xfrm>
            <a:custGeom>
              <a:rect b="b" l="l" r="r" t="t"/>
              <a:pathLst>
                <a:path extrusionOk="0" h="1441" w="1198">
                  <a:moveTo>
                    <a:pt x="1198" y="0"/>
                  </a:moveTo>
                  <a:lnTo>
                    <a:pt x="0" y="1441"/>
                  </a:lnTo>
                  <a:lnTo>
                    <a:pt x="1198" y="1441"/>
                  </a:lnTo>
                  <a:lnTo>
                    <a:pt x="1198" y="0"/>
                  </a:lnTo>
                  <a:close/>
                </a:path>
              </a:pathLst>
            </a:custGeom>
            <a:solidFill>
              <a:schemeClr val="accent4"/>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EB Garamond"/>
                <a:ea typeface="EB Garamond"/>
                <a:cs typeface="EB Garamond"/>
                <a:sym typeface="EB Garamond"/>
              </a:endParaRPr>
            </a:p>
          </p:txBody>
        </p:sp>
        <p:sp>
          <p:nvSpPr>
            <p:cNvPr id="26" name="Google Shape;26;p22"/>
            <p:cNvSpPr/>
            <p:nvPr/>
          </p:nvSpPr>
          <p:spPr>
            <a:xfrm>
              <a:off x="8763903" y="2678112"/>
              <a:ext cx="3589695" cy="4332288"/>
            </a:xfrm>
            <a:custGeom>
              <a:rect b="b" l="l" r="r" t="t"/>
              <a:pathLst>
                <a:path extrusionOk="0" h="1441" w="1194">
                  <a:moveTo>
                    <a:pt x="0" y="0"/>
                  </a:moveTo>
                  <a:lnTo>
                    <a:pt x="1194" y="1441"/>
                  </a:lnTo>
                  <a:lnTo>
                    <a:pt x="0" y="1441"/>
                  </a:lnTo>
                  <a:lnTo>
                    <a:pt x="0" y="0"/>
                  </a:lnTo>
                  <a:close/>
                </a:path>
              </a:pathLst>
            </a:custGeom>
            <a:solidFill>
              <a:schemeClr val="accent5"/>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EB Garamond"/>
                <a:ea typeface="EB Garamond"/>
                <a:cs typeface="EB Garamond"/>
                <a:sym typeface="EB Garamond"/>
              </a:endParaRPr>
            </a:p>
          </p:txBody>
        </p:sp>
      </p:grpSp>
      <p:sp>
        <p:nvSpPr>
          <p:cNvPr descr="preencoded.png" id="27" name="Google Shape;27;p22"/>
          <p:cNvSpPr/>
          <p:nvPr/>
        </p:nvSpPr>
        <p:spPr>
          <a:xfrm>
            <a:off x="7642518" y="4577658"/>
            <a:ext cx="775021" cy="775021"/>
          </a:xfrm>
          <a:custGeom>
            <a:rect b="b" l="l" r="r" t="t"/>
            <a:pathLst>
              <a:path extrusionOk="0" h="775021" w="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EB Garamond"/>
              <a:ea typeface="EB Garamond"/>
              <a:cs typeface="EB Garamond"/>
              <a:sym typeface="EB Garamond"/>
            </a:endParaRPr>
          </a:p>
        </p:txBody>
      </p:sp>
      <p:sp>
        <p:nvSpPr>
          <p:cNvPr id="28" name="Google Shape;28;p22"/>
          <p:cNvSpPr txBox="1"/>
          <p:nvPr>
            <p:ph type="title"/>
          </p:nvPr>
        </p:nvSpPr>
        <p:spPr>
          <a:xfrm>
            <a:off x="1499616" y="1901952"/>
            <a:ext cx="5693664" cy="768096"/>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accent6"/>
              </a:buClr>
              <a:buSzPts val="4400"/>
              <a:buFont typeface="Arial Black"/>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22"/>
          <p:cNvSpPr txBox="1"/>
          <p:nvPr>
            <p:ph idx="1" type="body"/>
          </p:nvPr>
        </p:nvSpPr>
        <p:spPr>
          <a:xfrm>
            <a:off x="1499616" y="2770632"/>
            <a:ext cx="5693664" cy="3122168"/>
          </a:xfrm>
          <a:prstGeom prst="rect">
            <a:avLst/>
          </a:prstGeom>
          <a:noFill/>
          <a:ln>
            <a:noFill/>
          </a:ln>
        </p:spPr>
        <p:txBody>
          <a:bodyPr anchorCtr="0" anchor="t" bIns="45700" lIns="91425" spcFirstLastPara="1" rIns="91425" wrap="square" tIns="45700">
            <a:noAutofit/>
          </a:bodyPr>
          <a:lstStyle>
            <a:lvl1pPr indent="-228600" lvl="0" marL="457200" algn="l">
              <a:lnSpc>
                <a:spcPct val="150000"/>
              </a:lnSpc>
              <a:spcBef>
                <a:spcPts val="0"/>
              </a:spcBef>
              <a:spcAft>
                <a:spcPts val="0"/>
              </a:spcAft>
              <a:buClr>
                <a:schemeClr val="accent6"/>
              </a:buClr>
              <a:buSzPts val="2400"/>
              <a:buNone/>
              <a:defRPr sz="2400"/>
            </a:lvl1pPr>
            <a:lvl2pPr indent="-355600" lvl="1" marL="914400" algn="l">
              <a:lnSpc>
                <a:spcPct val="150000"/>
              </a:lnSpc>
              <a:spcBef>
                <a:spcPts val="0"/>
              </a:spcBef>
              <a:spcAft>
                <a:spcPts val="0"/>
              </a:spcAft>
              <a:buClr>
                <a:schemeClr val="accent6"/>
              </a:buClr>
              <a:buSzPts val="2000"/>
              <a:buChar char="•"/>
              <a:defRPr sz="2000"/>
            </a:lvl2pPr>
            <a:lvl3pPr indent="-342900" lvl="2" marL="1371600" algn="l">
              <a:lnSpc>
                <a:spcPct val="150000"/>
              </a:lnSpc>
              <a:spcBef>
                <a:spcPts val="0"/>
              </a:spcBef>
              <a:spcAft>
                <a:spcPts val="0"/>
              </a:spcAft>
              <a:buClr>
                <a:schemeClr val="accent6"/>
              </a:buClr>
              <a:buSzPts val="1800"/>
              <a:buChar char="•"/>
              <a:defRPr sz="1800"/>
            </a:lvl3pPr>
            <a:lvl4pPr indent="-342900" lvl="3" marL="1828800" algn="l">
              <a:lnSpc>
                <a:spcPct val="100000"/>
              </a:lnSpc>
              <a:spcBef>
                <a:spcPts val="360"/>
              </a:spcBef>
              <a:spcAft>
                <a:spcPts val="0"/>
              </a:spcAft>
              <a:buClr>
                <a:schemeClr val="accent6"/>
              </a:buClr>
              <a:buSzPts val="1800"/>
              <a:buChar char="•"/>
              <a:defRPr/>
            </a:lvl4pPr>
            <a:lvl5pPr indent="-342900" lvl="4" marL="2286000" algn="l">
              <a:lnSpc>
                <a:spcPct val="100000"/>
              </a:lnSpc>
              <a:spcBef>
                <a:spcPts val="360"/>
              </a:spcBef>
              <a:spcAft>
                <a:spcPts val="0"/>
              </a:spcAft>
              <a:buClr>
                <a:schemeClr val="accent6"/>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0" name="Shape 30"/>
        <p:cNvGrpSpPr/>
        <p:nvPr/>
      </p:nvGrpSpPr>
      <p:grpSpPr>
        <a:xfrm>
          <a:off x="0" y="0"/>
          <a:ext cx="0" cy="0"/>
          <a:chOff x="0" y="0"/>
          <a:chExt cx="0" cy="0"/>
        </a:xfrm>
      </p:grpSpPr>
      <p:sp>
        <p:nvSpPr>
          <p:cNvPr id="31" name="Google Shape;31;p23"/>
          <p:cNvSpPr/>
          <p:nvPr/>
        </p:nvSpPr>
        <p:spPr>
          <a:xfrm>
            <a:off x="2062836" y="686475"/>
            <a:ext cx="7774629" cy="6193018"/>
          </a:xfrm>
          <a:custGeom>
            <a:rect b="b" l="l" r="r" t="t"/>
            <a:pathLst>
              <a:path extrusionOk="0" h="6193018" w="7774629">
                <a:moveTo>
                  <a:pt x="3887320" y="0"/>
                </a:moveTo>
                <a:cubicBezTo>
                  <a:pt x="6034243" y="0"/>
                  <a:pt x="7774629" y="1739299"/>
                  <a:pt x="7774629" y="3884811"/>
                </a:cubicBezTo>
                <a:lnTo>
                  <a:pt x="7774629" y="6193018"/>
                </a:lnTo>
                <a:lnTo>
                  <a:pt x="0" y="6193018"/>
                </a:lnTo>
                <a:lnTo>
                  <a:pt x="0" y="3884811"/>
                </a:lnTo>
                <a:cubicBezTo>
                  <a:pt x="0" y="1739299"/>
                  <a:pt x="1740414" y="0"/>
                  <a:pt x="3887320" y="0"/>
                </a:cubicBezTo>
                <a:close/>
              </a:path>
            </a:pathLst>
          </a:custGeom>
          <a:solidFill>
            <a:srgbClr val="F8E4CF">
              <a:alpha val="98431"/>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EB Garamond"/>
              <a:ea typeface="EB Garamond"/>
              <a:cs typeface="EB Garamond"/>
              <a:sym typeface="EB Garamond"/>
            </a:endParaRPr>
          </a:p>
        </p:txBody>
      </p:sp>
      <p:sp>
        <p:nvSpPr>
          <p:cNvPr id="32" name="Google Shape;32;p23"/>
          <p:cNvSpPr/>
          <p:nvPr/>
        </p:nvSpPr>
        <p:spPr>
          <a:xfrm>
            <a:off x="7610252" y="1"/>
            <a:ext cx="2273668" cy="3147998"/>
          </a:xfrm>
          <a:custGeom>
            <a:rect b="b" l="l" r="r" t="t"/>
            <a:pathLst>
              <a:path extrusionOk="0" h="3147998" w="2273668">
                <a:moveTo>
                  <a:pt x="183295" y="0"/>
                </a:moveTo>
                <a:lnTo>
                  <a:pt x="2273668" y="0"/>
                </a:lnTo>
                <a:lnTo>
                  <a:pt x="2273668" y="3147998"/>
                </a:lnTo>
                <a:lnTo>
                  <a:pt x="2096300" y="3147998"/>
                </a:lnTo>
                <a:lnTo>
                  <a:pt x="2033714" y="3144814"/>
                </a:lnTo>
                <a:cubicBezTo>
                  <a:pt x="895944" y="3028420"/>
                  <a:pt x="0" y="2060597"/>
                  <a:pt x="0" y="886966"/>
                </a:cubicBezTo>
                <a:cubicBezTo>
                  <a:pt x="0" y="576250"/>
                  <a:pt x="63712" y="279606"/>
                  <a:pt x="178732" y="9417"/>
                </a:cubicBez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EB Garamond"/>
              <a:ea typeface="EB Garamond"/>
              <a:cs typeface="EB Garamond"/>
              <a:sym typeface="EB Garamond"/>
            </a:endParaRPr>
          </a:p>
        </p:txBody>
      </p:sp>
      <p:sp>
        <p:nvSpPr>
          <p:cNvPr id="33" name="Google Shape;33;p23"/>
          <p:cNvSpPr/>
          <p:nvPr/>
        </p:nvSpPr>
        <p:spPr>
          <a:xfrm>
            <a:off x="9883919" y="2"/>
            <a:ext cx="2254928" cy="3141557"/>
          </a:xfrm>
          <a:custGeom>
            <a:rect b="b" l="l" r="r" t="t"/>
            <a:pathLst>
              <a:path extrusionOk="0" h="3141557" w="2254928">
                <a:moveTo>
                  <a:pt x="0" y="0"/>
                </a:moveTo>
                <a:lnTo>
                  <a:pt x="2080472" y="0"/>
                </a:lnTo>
                <a:lnTo>
                  <a:pt x="2154269" y="202607"/>
                </a:lnTo>
                <a:cubicBezTo>
                  <a:pt x="2219730" y="414134"/>
                  <a:pt x="2254928" y="638939"/>
                  <a:pt x="2254928" y="871976"/>
                </a:cubicBezTo>
                <a:cubicBezTo>
                  <a:pt x="2254928" y="2045607"/>
                  <a:pt x="1374977" y="3005515"/>
                  <a:pt x="231934" y="3128339"/>
                </a:cubicBezTo>
                <a:lnTo>
                  <a:pt x="19" y="3141557"/>
                </a:lnTo>
                <a:lnTo>
                  <a:pt x="0" y="3141557"/>
                </a:lnTo>
                <a:lnTo>
                  <a:pt x="0" y="2729990"/>
                </a:lnTo>
                <a:lnTo>
                  <a:pt x="0" y="2344136"/>
                </a:lnTo>
                <a:lnTo>
                  <a:pt x="0" y="1983167"/>
                </a:lnTo>
                <a:lnTo>
                  <a:pt x="0" y="1646252"/>
                </a:lnTo>
                <a:lnTo>
                  <a:pt x="0" y="1332565"/>
                </a:lnTo>
                <a:lnTo>
                  <a:pt x="0" y="1041273"/>
                </a:lnTo>
                <a:lnTo>
                  <a:pt x="0" y="771549"/>
                </a:lnTo>
                <a:lnTo>
                  <a:pt x="0" y="522561"/>
                </a:lnTo>
                <a:lnTo>
                  <a:pt x="0" y="293482"/>
                </a:lnTo>
                <a:lnTo>
                  <a:pt x="0" y="83481"/>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EB Garamond"/>
              <a:ea typeface="EB Garamond"/>
              <a:cs typeface="EB Garamond"/>
              <a:sym typeface="EB Garamond"/>
            </a:endParaRPr>
          </a:p>
        </p:txBody>
      </p:sp>
      <p:sp>
        <p:nvSpPr>
          <p:cNvPr id="34" name="Google Shape;34;p23"/>
          <p:cNvSpPr/>
          <p:nvPr/>
        </p:nvSpPr>
        <p:spPr>
          <a:xfrm>
            <a:off x="8395730" y="2"/>
            <a:ext cx="2959203" cy="2352793"/>
          </a:xfrm>
          <a:custGeom>
            <a:rect b="b" l="l" r="r" t="t"/>
            <a:pathLst>
              <a:path extrusionOk="0" h="2352793" w="2959203">
                <a:moveTo>
                  <a:pt x="289830" y="0"/>
                </a:moveTo>
                <a:lnTo>
                  <a:pt x="2669374" y="0"/>
                </a:lnTo>
                <a:lnTo>
                  <a:pt x="2706511" y="49584"/>
                </a:lnTo>
                <a:cubicBezTo>
                  <a:pt x="2839459" y="246061"/>
                  <a:pt x="2926309" y="476187"/>
                  <a:pt x="2951565" y="724493"/>
                </a:cubicBezTo>
                <a:lnTo>
                  <a:pt x="2959203" y="875514"/>
                </a:lnTo>
                <a:lnTo>
                  <a:pt x="2959203" y="875554"/>
                </a:lnTo>
                <a:lnTo>
                  <a:pt x="2951565" y="1026575"/>
                </a:lnTo>
                <a:cubicBezTo>
                  <a:pt x="2875795" y="1771492"/>
                  <a:pt x="2245691" y="2352793"/>
                  <a:pt x="1479602" y="2352793"/>
                </a:cubicBezTo>
                <a:cubicBezTo>
                  <a:pt x="662440" y="2352793"/>
                  <a:pt x="0" y="1691401"/>
                  <a:pt x="0" y="875534"/>
                </a:cubicBezTo>
                <a:cubicBezTo>
                  <a:pt x="0" y="569583"/>
                  <a:pt x="93156" y="285356"/>
                  <a:pt x="252694" y="49584"/>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EB Garamond"/>
              <a:ea typeface="EB Garamond"/>
              <a:cs typeface="EB Garamond"/>
              <a:sym typeface="EB Garamond"/>
            </a:endParaRPr>
          </a:p>
        </p:txBody>
      </p:sp>
      <p:sp>
        <p:nvSpPr>
          <p:cNvPr id="35" name="Google Shape;35;p23"/>
          <p:cNvSpPr/>
          <p:nvPr/>
        </p:nvSpPr>
        <p:spPr>
          <a:xfrm>
            <a:off x="1390854" y="3130662"/>
            <a:ext cx="3106248" cy="3748831"/>
          </a:xfrm>
          <a:custGeom>
            <a:rect b="b" l="l" r="r" t="t"/>
            <a:pathLst>
              <a:path extrusionOk="0" h="3748831" w="3106248">
                <a:moveTo>
                  <a:pt x="0" y="0"/>
                </a:moveTo>
                <a:lnTo>
                  <a:pt x="3106248" y="3748831"/>
                </a:lnTo>
                <a:lnTo>
                  <a:pt x="0" y="3748831"/>
                </a:lnTo>
                <a:close/>
              </a:path>
            </a:pathLst>
          </a:custGeom>
          <a:solidFill>
            <a:schemeClr val="accent2">
              <a:alpha val="98431"/>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EB Garamond"/>
              <a:ea typeface="EB Garamond"/>
              <a:cs typeface="EB Garamond"/>
              <a:sym typeface="EB Garamond"/>
            </a:endParaRPr>
          </a:p>
        </p:txBody>
      </p:sp>
      <p:sp>
        <p:nvSpPr>
          <p:cNvPr id="36" name="Google Shape;36;p23"/>
          <p:cNvSpPr/>
          <p:nvPr/>
        </p:nvSpPr>
        <p:spPr>
          <a:xfrm>
            <a:off x="0" y="3130661"/>
            <a:ext cx="1400640" cy="3748832"/>
          </a:xfrm>
          <a:custGeom>
            <a:rect b="b" l="l" r="r" t="t"/>
            <a:pathLst>
              <a:path extrusionOk="0" h="3748832" w="1400640">
                <a:moveTo>
                  <a:pt x="1400640" y="0"/>
                </a:moveTo>
                <a:lnTo>
                  <a:pt x="1400640" y="3748832"/>
                </a:lnTo>
                <a:lnTo>
                  <a:pt x="0" y="3748832"/>
                </a:lnTo>
                <a:lnTo>
                  <a:pt x="0" y="1684743"/>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EB Garamond"/>
              <a:ea typeface="EB Garamond"/>
              <a:cs typeface="EB Garamond"/>
              <a:sym typeface="EB Garamond"/>
            </a:endParaRPr>
          </a:p>
        </p:txBody>
      </p:sp>
      <p:sp>
        <p:nvSpPr>
          <p:cNvPr id="37" name="Google Shape;37;p23"/>
          <p:cNvSpPr txBox="1"/>
          <p:nvPr>
            <p:ph type="title"/>
          </p:nvPr>
        </p:nvSpPr>
        <p:spPr>
          <a:xfrm>
            <a:off x="2895600" y="3776472"/>
            <a:ext cx="6400800" cy="768096"/>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Clr>
                <a:schemeClr val="accent6"/>
              </a:buClr>
              <a:buSzPts val="4400"/>
              <a:buFont typeface="Arial Black"/>
              <a:buNone/>
              <a:defRPr sz="4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23"/>
          <p:cNvSpPr txBox="1"/>
          <p:nvPr>
            <p:ph idx="1" type="body"/>
          </p:nvPr>
        </p:nvSpPr>
        <p:spPr>
          <a:xfrm>
            <a:off x="2895600" y="4718304"/>
            <a:ext cx="6400800" cy="512064"/>
          </a:xfrm>
          <a:prstGeom prst="rect">
            <a:avLst/>
          </a:prstGeom>
          <a:noFill/>
          <a:ln>
            <a:noFill/>
          </a:ln>
        </p:spPr>
        <p:txBody>
          <a:bodyPr anchorCtr="0" anchor="t" bIns="0" lIns="0" spcFirstLastPara="1" rIns="0" wrap="square" tIns="0">
            <a:noAutofit/>
          </a:bodyPr>
          <a:lstStyle>
            <a:lvl1pPr indent="-228600" lvl="0" marL="457200" algn="ctr">
              <a:lnSpc>
                <a:spcPct val="100000"/>
              </a:lnSpc>
              <a:spcBef>
                <a:spcPts val="0"/>
              </a:spcBef>
              <a:spcAft>
                <a:spcPts val="0"/>
              </a:spcAft>
              <a:buClr>
                <a:schemeClr val="accent6"/>
              </a:buClr>
              <a:buSzPts val="2400"/>
              <a:buNone/>
              <a:defRPr sz="2400">
                <a:solidFill>
                  <a:schemeClr val="accent6"/>
                </a:solidFill>
              </a:defRPr>
            </a:lvl1pPr>
            <a:lvl2pPr indent="-228600" lvl="1" marL="914400" algn="l">
              <a:lnSpc>
                <a:spcPct val="100000"/>
              </a:lnSpc>
              <a:spcBef>
                <a:spcPts val="360"/>
              </a:spcBef>
              <a:spcAft>
                <a:spcPts val="0"/>
              </a:spcAft>
              <a:buClr>
                <a:srgbClr val="888888"/>
              </a:buClr>
              <a:buSzPts val="2000"/>
              <a:buNone/>
              <a:defRPr sz="2000">
                <a:solidFill>
                  <a:srgbClr val="888888"/>
                </a:solidFill>
              </a:defRPr>
            </a:lvl2pPr>
            <a:lvl3pPr indent="-228600" lvl="2" marL="1371600" algn="l">
              <a:lnSpc>
                <a:spcPct val="100000"/>
              </a:lnSpc>
              <a:spcBef>
                <a:spcPts val="360"/>
              </a:spcBef>
              <a:spcAft>
                <a:spcPts val="0"/>
              </a:spcAft>
              <a:buClr>
                <a:srgbClr val="888888"/>
              </a:buClr>
              <a:buSzPts val="1800"/>
              <a:buNone/>
              <a:defRPr sz="1800">
                <a:solidFill>
                  <a:srgbClr val="888888"/>
                </a:solidFill>
              </a:defRPr>
            </a:lvl3pPr>
            <a:lvl4pPr indent="-228600" lvl="3" marL="1828800" algn="l">
              <a:lnSpc>
                <a:spcPct val="100000"/>
              </a:lnSpc>
              <a:spcBef>
                <a:spcPts val="360"/>
              </a:spcBef>
              <a:spcAft>
                <a:spcPts val="0"/>
              </a:spcAft>
              <a:buClr>
                <a:srgbClr val="888888"/>
              </a:buClr>
              <a:buSzPts val="1600"/>
              <a:buNone/>
              <a:defRPr sz="1600">
                <a:solidFill>
                  <a:srgbClr val="888888"/>
                </a:solidFill>
              </a:defRPr>
            </a:lvl4pPr>
            <a:lvl5pPr indent="-228600" lvl="4" marL="2286000" algn="l">
              <a:lnSpc>
                <a:spcPct val="100000"/>
              </a:lnSpc>
              <a:spcBef>
                <a:spcPts val="36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1_Title slide">
    <p:spTree>
      <p:nvGrpSpPr>
        <p:cNvPr id="39" name="Shape 39"/>
        <p:cNvGrpSpPr/>
        <p:nvPr/>
      </p:nvGrpSpPr>
      <p:grpSpPr>
        <a:xfrm>
          <a:off x="0" y="0"/>
          <a:ext cx="0" cy="0"/>
          <a:chOff x="0" y="0"/>
          <a:chExt cx="0" cy="0"/>
        </a:xfrm>
      </p:grpSpPr>
      <p:sp>
        <p:nvSpPr>
          <p:cNvPr id="40" name="Google Shape;40;g284e008627f_0_247"/>
          <p:cNvSpPr/>
          <p:nvPr>
            <p:ph idx="2" type="pic"/>
          </p:nvPr>
        </p:nvSpPr>
        <p:spPr>
          <a:xfrm>
            <a:off x="-334" y="181600"/>
            <a:ext cx="12192300" cy="6676500"/>
          </a:xfrm>
          <a:prstGeom prst="rect">
            <a:avLst/>
          </a:prstGeom>
          <a:noFill/>
          <a:ln>
            <a:noFill/>
          </a:ln>
        </p:spPr>
      </p:sp>
      <p:sp>
        <p:nvSpPr>
          <p:cNvPr id="41" name="Google Shape;41;g284e008627f_0_247"/>
          <p:cNvSpPr/>
          <p:nvPr/>
        </p:nvSpPr>
        <p:spPr>
          <a:xfrm rot="10800000">
            <a:off x="11347000" y="6415800"/>
            <a:ext cx="872700" cy="442200"/>
          </a:xfrm>
          <a:prstGeom prst="rect">
            <a:avLst/>
          </a:prstGeom>
          <a:solidFill>
            <a:srgbClr val="DE7A27"/>
          </a:solidFill>
          <a:ln>
            <a:noFill/>
          </a:ln>
        </p:spPr>
        <p:txBody>
          <a:bodyPr anchorCtr="0" anchor="ctr" bIns="99775" lIns="99775" spcFirstLastPara="1" rIns="99775" wrap="square" tIns="99775">
            <a:noAutofit/>
          </a:bodyPr>
          <a:lstStyle/>
          <a:p>
            <a:pPr indent="0" lvl="0" marL="0" marR="0" rtl="0" algn="l">
              <a:lnSpc>
                <a:spcPct val="100000"/>
              </a:lnSpc>
              <a:spcBef>
                <a:spcPts val="0"/>
              </a:spcBef>
              <a:spcAft>
                <a:spcPts val="0"/>
              </a:spcAft>
              <a:buClr>
                <a:srgbClr val="000000"/>
              </a:buClr>
              <a:buSzPts val="1700"/>
              <a:buFont typeface="Arial"/>
              <a:buNone/>
            </a:pPr>
            <a:r>
              <a:t/>
            </a:r>
            <a:endParaRPr b="0" i="0" sz="1500" u="none" cap="none" strike="noStrike">
              <a:solidFill>
                <a:srgbClr val="000000"/>
              </a:solidFill>
              <a:latin typeface="Arial"/>
              <a:ea typeface="Arial"/>
              <a:cs typeface="Arial"/>
              <a:sym typeface="Arial"/>
            </a:endParaRPr>
          </a:p>
        </p:txBody>
      </p:sp>
      <p:sp>
        <p:nvSpPr>
          <p:cNvPr id="42" name="Google Shape;42;g284e008627f_0_247"/>
          <p:cNvSpPr/>
          <p:nvPr/>
        </p:nvSpPr>
        <p:spPr>
          <a:xfrm flipH="1" rot="5400000">
            <a:off x="6005251" y="-6005151"/>
            <a:ext cx="181500" cy="12192000"/>
          </a:xfrm>
          <a:prstGeom prst="rect">
            <a:avLst/>
          </a:prstGeom>
          <a:solidFill>
            <a:srgbClr val="DE7A27">
              <a:alpha val="94509"/>
            </a:srgbClr>
          </a:solidFill>
          <a:ln>
            <a:noFill/>
          </a:ln>
        </p:spPr>
        <p:txBody>
          <a:bodyPr anchorCtr="0" anchor="ctr" bIns="99775" lIns="99775" spcFirstLastPara="1" rIns="99775" wrap="square" tIns="99775">
            <a:noAutofit/>
          </a:bodyPr>
          <a:lstStyle/>
          <a:p>
            <a:pPr indent="0" lvl="0" marL="0" marR="0" rtl="0" algn="l">
              <a:lnSpc>
                <a:spcPct val="100000"/>
              </a:lnSpc>
              <a:spcBef>
                <a:spcPts val="0"/>
              </a:spcBef>
              <a:spcAft>
                <a:spcPts val="0"/>
              </a:spcAft>
              <a:buClr>
                <a:srgbClr val="000000"/>
              </a:buClr>
              <a:buSzPts val="1700"/>
              <a:buFont typeface="Arial"/>
              <a:buNone/>
            </a:pPr>
            <a:r>
              <a:t/>
            </a:r>
            <a:endParaRPr b="0" i="0" sz="1500" u="none" cap="none" strike="noStrike">
              <a:solidFill>
                <a:srgbClr val="000000"/>
              </a:solidFill>
              <a:latin typeface="Arial"/>
              <a:ea typeface="Arial"/>
              <a:cs typeface="Arial"/>
              <a:sym typeface="Arial"/>
            </a:endParaRPr>
          </a:p>
        </p:txBody>
      </p:sp>
      <p:sp>
        <p:nvSpPr>
          <p:cNvPr id="43" name="Google Shape;43;g284e008627f_0_247"/>
          <p:cNvSpPr txBox="1"/>
          <p:nvPr/>
        </p:nvSpPr>
        <p:spPr>
          <a:xfrm>
            <a:off x="11432627" y="6461759"/>
            <a:ext cx="731700" cy="326400"/>
          </a:xfrm>
          <a:prstGeom prst="rect">
            <a:avLst/>
          </a:prstGeom>
          <a:noFill/>
          <a:ln>
            <a:noFill/>
          </a:ln>
        </p:spPr>
        <p:txBody>
          <a:bodyPr anchorCtr="0" anchor="ctr" bIns="99775" lIns="99775" spcFirstLastPara="1" rIns="99775" wrap="square" tIns="99775">
            <a:noAutofit/>
          </a:bodyPr>
          <a:lstStyle/>
          <a:p>
            <a:pPr indent="0" lvl="0" marL="0" marR="0" rtl="0" algn="ctr">
              <a:lnSpc>
                <a:spcPct val="100000"/>
              </a:lnSpc>
              <a:spcBef>
                <a:spcPts val="0"/>
              </a:spcBef>
              <a:spcAft>
                <a:spcPts val="0"/>
              </a:spcAft>
              <a:buClr>
                <a:srgbClr val="000000"/>
              </a:buClr>
              <a:buSzPts val="2200"/>
              <a:buFont typeface="Arial"/>
              <a:buNone/>
            </a:pPr>
            <a:fld id="{00000000-1234-1234-1234-123412341234}" type="slidenum">
              <a:rPr b="0" i="0" lang="en-US" sz="1941" u="none" cap="none" strike="noStrike">
                <a:solidFill>
                  <a:schemeClr val="lt1"/>
                </a:solidFill>
                <a:latin typeface="Calibri"/>
                <a:ea typeface="Calibri"/>
                <a:cs typeface="Calibri"/>
                <a:sym typeface="Calibri"/>
              </a:rPr>
              <a:t>‹#›</a:t>
            </a:fld>
            <a:endParaRPr b="0" i="0" sz="1941" u="none" cap="none" strike="noStrike">
              <a:solidFill>
                <a:schemeClr val="lt1"/>
              </a:solidFill>
              <a:latin typeface="Calibri"/>
              <a:ea typeface="Calibri"/>
              <a:cs typeface="Calibri"/>
              <a:sym typeface="Calibri"/>
            </a:endParaRPr>
          </a:p>
        </p:txBody>
      </p:sp>
      <p:cxnSp>
        <p:nvCxnSpPr>
          <p:cNvPr id="44" name="Google Shape;44;g284e008627f_0_247"/>
          <p:cNvCxnSpPr>
            <a:endCxn id="41" idx="3"/>
          </p:cNvCxnSpPr>
          <p:nvPr/>
        </p:nvCxnSpPr>
        <p:spPr>
          <a:xfrm>
            <a:off x="4715800" y="6636900"/>
            <a:ext cx="6631200" cy="0"/>
          </a:xfrm>
          <a:prstGeom prst="straightConnector1">
            <a:avLst/>
          </a:prstGeom>
          <a:noFill/>
          <a:ln cap="flat" cmpd="sng" w="19050">
            <a:solidFill>
              <a:srgbClr val="DE7A27"/>
            </a:solidFill>
            <a:prstDash val="solid"/>
            <a:round/>
            <a:headEnd len="sm" w="sm" type="none"/>
            <a:tailEnd len="sm" w="sm" type="none"/>
          </a:ln>
        </p:spPr>
      </p:cxnSp>
      <p:sp>
        <p:nvSpPr>
          <p:cNvPr id="45" name="Google Shape;45;g284e008627f_0_247"/>
          <p:cNvSpPr txBox="1"/>
          <p:nvPr>
            <p:ph idx="1" type="body"/>
          </p:nvPr>
        </p:nvSpPr>
        <p:spPr>
          <a:xfrm>
            <a:off x="1049000" y="253933"/>
            <a:ext cx="10252500" cy="970800"/>
          </a:xfrm>
          <a:prstGeom prst="rect">
            <a:avLst/>
          </a:prstGeom>
          <a:noFill/>
          <a:ln>
            <a:noFill/>
          </a:ln>
        </p:spPr>
        <p:txBody>
          <a:bodyPr anchorCtr="0" anchor="t" bIns="56525" lIns="113100" spcFirstLastPara="1" rIns="113100" wrap="square" tIns="56525">
            <a:noAutofit/>
          </a:bodyPr>
          <a:lstStyle>
            <a:lvl1pPr indent="-228600" lvl="0" marL="457200" marR="0" algn="ctr">
              <a:lnSpc>
                <a:spcPct val="100000"/>
              </a:lnSpc>
              <a:spcBef>
                <a:spcPts val="0"/>
              </a:spcBef>
              <a:spcAft>
                <a:spcPts val="0"/>
              </a:spcAft>
              <a:buClr>
                <a:srgbClr val="000000"/>
              </a:buClr>
              <a:buSzPts val="3000"/>
              <a:buFont typeface="Arial"/>
              <a:buNone/>
              <a:defRPr b="1" i="0" sz="2647" u="none" cap="none" strike="noStrike">
                <a:solidFill>
                  <a:srgbClr val="1361AC"/>
                </a:solidFill>
                <a:latin typeface="Calibri"/>
                <a:ea typeface="Calibri"/>
                <a:cs typeface="Calibri"/>
                <a:sym typeface="Calibri"/>
              </a:defRPr>
            </a:lvl1pPr>
            <a:lvl2pPr indent="-228600" lvl="1" marL="914400" marR="0" algn="l">
              <a:lnSpc>
                <a:spcPct val="100000"/>
              </a:lnSpc>
              <a:spcBef>
                <a:spcPts val="0"/>
              </a:spcBef>
              <a:spcAft>
                <a:spcPts val="0"/>
              </a:spcAft>
              <a:buClr>
                <a:srgbClr val="000000"/>
              </a:buClr>
              <a:buSzPts val="1700"/>
              <a:buFont typeface="Arial"/>
              <a:buNone/>
              <a:defRPr b="0" i="0" sz="5118" u="none" cap="none" strike="noStrike">
                <a:solidFill>
                  <a:srgbClr val="000000"/>
                </a:solidFill>
                <a:latin typeface="Calibri"/>
                <a:ea typeface="Calibri"/>
                <a:cs typeface="Calibri"/>
                <a:sym typeface="Calibri"/>
              </a:defRPr>
            </a:lvl2pPr>
            <a:lvl3pPr indent="-228600" lvl="2" marL="1371600" marR="0" algn="l">
              <a:lnSpc>
                <a:spcPct val="100000"/>
              </a:lnSpc>
              <a:spcBef>
                <a:spcPts val="0"/>
              </a:spcBef>
              <a:spcAft>
                <a:spcPts val="0"/>
              </a:spcAft>
              <a:buClr>
                <a:srgbClr val="000000"/>
              </a:buClr>
              <a:buSzPts val="1700"/>
              <a:buFont typeface="Arial"/>
              <a:buNone/>
              <a:defRPr b="0" i="0" sz="5118" u="none" cap="none" strike="noStrike">
                <a:solidFill>
                  <a:srgbClr val="000000"/>
                </a:solidFill>
                <a:latin typeface="Calibri"/>
                <a:ea typeface="Calibri"/>
                <a:cs typeface="Calibri"/>
                <a:sym typeface="Calibri"/>
              </a:defRPr>
            </a:lvl3pPr>
            <a:lvl4pPr indent="-228600" lvl="3" marL="1828800" marR="0" algn="l">
              <a:lnSpc>
                <a:spcPct val="100000"/>
              </a:lnSpc>
              <a:spcBef>
                <a:spcPts val="0"/>
              </a:spcBef>
              <a:spcAft>
                <a:spcPts val="0"/>
              </a:spcAft>
              <a:buClr>
                <a:srgbClr val="000000"/>
              </a:buClr>
              <a:buSzPts val="1700"/>
              <a:buFont typeface="Arial"/>
              <a:buNone/>
              <a:defRPr b="0" i="0" sz="5118" u="none" cap="none" strike="noStrike">
                <a:solidFill>
                  <a:srgbClr val="000000"/>
                </a:solidFill>
                <a:latin typeface="Calibri"/>
                <a:ea typeface="Calibri"/>
                <a:cs typeface="Calibri"/>
                <a:sym typeface="Calibri"/>
              </a:defRPr>
            </a:lvl4pPr>
            <a:lvl5pPr indent="-228600" lvl="4" marL="2286000" marR="0" algn="l">
              <a:lnSpc>
                <a:spcPct val="100000"/>
              </a:lnSpc>
              <a:spcBef>
                <a:spcPts val="0"/>
              </a:spcBef>
              <a:spcAft>
                <a:spcPts val="0"/>
              </a:spcAft>
              <a:buClr>
                <a:srgbClr val="000000"/>
              </a:buClr>
              <a:buSzPts val="1700"/>
              <a:buFont typeface="Arial"/>
              <a:buNone/>
              <a:defRPr b="0" i="0" sz="5118" u="none" cap="none" strike="noStrike">
                <a:solidFill>
                  <a:srgbClr val="000000"/>
                </a:solidFill>
                <a:latin typeface="Calibri"/>
                <a:ea typeface="Calibri"/>
                <a:cs typeface="Calibri"/>
                <a:sym typeface="Calibri"/>
              </a:defRPr>
            </a:lvl5pPr>
            <a:lvl6pPr indent="-228600" lvl="5" marL="2743200" marR="0" algn="l">
              <a:lnSpc>
                <a:spcPct val="100000"/>
              </a:lnSpc>
              <a:spcBef>
                <a:spcPts val="0"/>
              </a:spcBef>
              <a:spcAft>
                <a:spcPts val="0"/>
              </a:spcAft>
              <a:buClr>
                <a:srgbClr val="000000"/>
              </a:buClr>
              <a:buSzPts val="1700"/>
              <a:buFont typeface="Arial"/>
              <a:buNone/>
              <a:defRPr b="0" i="0" sz="1500" u="none" cap="none" strike="noStrike">
                <a:solidFill>
                  <a:srgbClr val="000000"/>
                </a:solidFill>
                <a:latin typeface="Arial"/>
                <a:ea typeface="Arial"/>
                <a:cs typeface="Arial"/>
                <a:sym typeface="Arial"/>
              </a:defRPr>
            </a:lvl6pPr>
            <a:lvl7pPr indent="-228600" lvl="6" marL="3200400" marR="0" algn="l">
              <a:lnSpc>
                <a:spcPct val="100000"/>
              </a:lnSpc>
              <a:spcBef>
                <a:spcPts val="0"/>
              </a:spcBef>
              <a:spcAft>
                <a:spcPts val="0"/>
              </a:spcAft>
              <a:buClr>
                <a:srgbClr val="000000"/>
              </a:buClr>
              <a:buSzPts val="1700"/>
              <a:buFont typeface="Arial"/>
              <a:buNone/>
              <a:defRPr b="0" i="0" sz="1500" u="none" cap="none" strike="noStrike">
                <a:solidFill>
                  <a:srgbClr val="000000"/>
                </a:solidFill>
                <a:latin typeface="Arial"/>
                <a:ea typeface="Arial"/>
                <a:cs typeface="Arial"/>
                <a:sym typeface="Arial"/>
              </a:defRPr>
            </a:lvl7pPr>
            <a:lvl8pPr indent="-228600" lvl="7" marL="3657600" marR="0" algn="l">
              <a:lnSpc>
                <a:spcPct val="100000"/>
              </a:lnSpc>
              <a:spcBef>
                <a:spcPts val="0"/>
              </a:spcBef>
              <a:spcAft>
                <a:spcPts val="0"/>
              </a:spcAft>
              <a:buClr>
                <a:srgbClr val="000000"/>
              </a:buClr>
              <a:buSzPts val="1700"/>
              <a:buFont typeface="Arial"/>
              <a:buNone/>
              <a:defRPr b="0" i="0" sz="1500" u="none" cap="none" strike="noStrike">
                <a:solidFill>
                  <a:srgbClr val="000000"/>
                </a:solidFill>
                <a:latin typeface="Arial"/>
                <a:ea typeface="Arial"/>
                <a:cs typeface="Arial"/>
                <a:sym typeface="Arial"/>
              </a:defRPr>
            </a:lvl8pPr>
            <a:lvl9pPr indent="-228600" lvl="8" marL="4114800" marR="0" algn="l">
              <a:lnSpc>
                <a:spcPct val="100000"/>
              </a:lnSpc>
              <a:spcBef>
                <a:spcPts val="0"/>
              </a:spcBef>
              <a:spcAft>
                <a:spcPts val="0"/>
              </a:spcAft>
              <a:buClr>
                <a:srgbClr val="000000"/>
              </a:buClr>
              <a:buSzPts val="1700"/>
              <a:buFont typeface="Arial"/>
              <a:buNone/>
              <a:defRPr b="0" i="0" sz="1500" u="none" cap="none" strike="noStrike">
                <a:solidFill>
                  <a:srgbClr val="000000"/>
                </a:solidFill>
                <a:latin typeface="Arial"/>
                <a:ea typeface="Arial"/>
                <a:cs typeface="Arial"/>
                <a:sym typeface="Arial"/>
              </a:defRPr>
            </a:lvl9pPr>
          </a:lstStyle>
          <a:p/>
        </p:txBody>
      </p:sp>
      <p:pic>
        <p:nvPicPr>
          <p:cNvPr id="46" name="Google Shape;46;g284e008627f_0_247"/>
          <p:cNvPicPr preferRelativeResize="0"/>
          <p:nvPr/>
        </p:nvPicPr>
        <p:blipFill rotWithShape="1">
          <a:blip r:embed="rId2">
            <a:alphaModFix/>
          </a:blip>
          <a:srcRect b="0" l="0" r="0" t="0"/>
          <a:stretch/>
        </p:blipFill>
        <p:spPr>
          <a:xfrm>
            <a:off x="267426" y="6494617"/>
            <a:ext cx="4249367" cy="177605"/>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7" name="Shape 47"/>
        <p:cNvGrpSpPr/>
        <p:nvPr/>
      </p:nvGrpSpPr>
      <p:grpSpPr>
        <a:xfrm>
          <a:off x="0" y="0"/>
          <a:ext cx="0" cy="0"/>
          <a:chOff x="0" y="0"/>
          <a:chExt cx="0" cy="0"/>
        </a:xfrm>
      </p:grpSpPr>
      <p:sp>
        <p:nvSpPr>
          <p:cNvPr id="48" name="Google Shape;48;p24"/>
          <p:cNvSpPr/>
          <p:nvPr/>
        </p:nvSpPr>
        <p:spPr>
          <a:xfrm>
            <a:off x="1" y="0"/>
            <a:ext cx="2242827" cy="2102966"/>
          </a:xfrm>
          <a:custGeom>
            <a:rect b="b" l="l" r="r" t="t"/>
            <a:pathLst>
              <a:path extrusionOk="0" h="2102966" w="2242827">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rgbClr val="FCF5D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EB Garamond"/>
              <a:ea typeface="EB Garamond"/>
              <a:cs typeface="EB Garamond"/>
              <a:sym typeface="EB Garamond"/>
            </a:endParaRPr>
          </a:p>
        </p:txBody>
      </p:sp>
      <p:sp>
        <p:nvSpPr>
          <p:cNvPr id="49" name="Google Shape;49;p24"/>
          <p:cNvSpPr/>
          <p:nvPr/>
        </p:nvSpPr>
        <p:spPr>
          <a:xfrm rot="10800000">
            <a:off x="9949173" y="4755034"/>
            <a:ext cx="2242827" cy="2102966"/>
          </a:xfrm>
          <a:custGeom>
            <a:rect b="b" l="l" r="r" t="t"/>
            <a:pathLst>
              <a:path extrusionOk="0" h="2102966" w="2242827">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rgbClr val="FCF5D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EB Garamond"/>
              <a:ea typeface="EB Garamond"/>
              <a:cs typeface="EB Garamond"/>
              <a:sym typeface="EB Garamond"/>
            </a:endParaRPr>
          </a:p>
        </p:txBody>
      </p:sp>
      <p:sp>
        <p:nvSpPr>
          <p:cNvPr id="50" name="Google Shape;50;p24"/>
          <p:cNvSpPr txBox="1"/>
          <p:nvPr>
            <p:ph idx="12" type="sldNum"/>
          </p:nvPr>
        </p:nvSpPr>
        <p:spPr>
          <a:xfrm>
            <a:off x="10945368" y="457200"/>
            <a:ext cx="987552" cy="27432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200"/>
              <a:buFont typeface="Arial"/>
              <a:buNone/>
              <a:defRPr b="0" i="0" sz="1200" u="none" cap="none" strike="noStrike">
                <a:solidFill>
                  <a:schemeClr val="accent6"/>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200"/>
              <a:buFont typeface="Arial"/>
              <a:buNone/>
              <a:defRPr b="0" i="0" sz="1200" u="none" cap="none" strike="noStrike">
                <a:solidFill>
                  <a:schemeClr val="accent6"/>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200"/>
              <a:buFont typeface="Arial"/>
              <a:buNone/>
              <a:defRPr b="0" i="0" sz="1200" u="none" cap="none" strike="noStrike">
                <a:solidFill>
                  <a:schemeClr val="accent6"/>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200"/>
              <a:buFont typeface="Arial"/>
              <a:buNone/>
              <a:defRPr b="0" i="0" sz="1200" u="none" cap="none" strike="noStrike">
                <a:solidFill>
                  <a:schemeClr val="accent6"/>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200"/>
              <a:buFont typeface="Arial"/>
              <a:buNone/>
              <a:defRPr b="0" i="0" sz="1200" u="none" cap="none" strike="noStrike">
                <a:solidFill>
                  <a:schemeClr val="accent6"/>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200"/>
              <a:buFont typeface="Arial"/>
              <a:buNone/>
              <a:defRPr b="0" i="0" sz="1200" u="none" cap="none" strike="noStrike">
                <a:solidFill>
                  <a:schemeClr val="accent6"/>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200"/>
              <a:buFont typeface="Arial"/>
              <a:buNone/>
              <a:defRPr b="0" i="0" sz="1200" u="none" cap="none" strike="noStrike">
                <a:solidFill>
                  <a:schemeClr val="accent6"/>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200"/>
              <a:buFont typeface="Arial"/>
              <a:buNone/>
              <a:defRPr b="0" i="0" sz="1200" u="none" cap="none" strike="noStrike">
                <a:solidFill>
                  <a:schemeClr val="accent6"/>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200"/>
              <a:buFont typeface="Arial"/>
              <a:buNone/>
              <a:defRPr b="0" i="0" sz="1200" u="none" cap="none" strike="noStrike">
                <a:solidFill>
                  <a:schemeClr val="accent6"/>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_1">
    <p:spTree>
      <p:nvGrpSpPr>
        <p:cNvPr id="51" name="Shape 51"/>
        <p:cNvGrpSpPr/>
        <p:nvPr/>
      </p:nvGrpSpPr>
      <p:grpSpPr>
        <a:xfrm>
          <a:off x="0" y="0"/>
          <a:ext cx="0" cy="0"/>
          <a:chOff x="0" y="0"/>
          <a:chExt cx="0" cy="0"/>
        </a:xfrm>
      </p:grpSpPr>
      <p:sp>
        <p:nvSpPr>
          <p:cNvPr id="52" name="Google Shape;52;g284e008627f_0_913"/>
          <p:cNvSpPr/>
          <p:nvPr/>
        </p:nvSpPr>
        <p:spPr>
          <a:xfrm>
            <a:off x="2800" y="0"/>
            <a:ext cx="12219600" cy="6858000"/>
          </a:xfrm>
          <a:prstGeom prst="rect">
            <a:avLst/>
          </a:prstGeom>
          <a:solidFill>
            <a:srgbClr val="1361AC"/>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53" name="Google Shape;53;g284e008627f_0_913"/>
          <p:cNvSpPr/>
          <p:nvPr/>
        </p:nvSpPr>
        <p:spPr>
          <a:xfrm flipH="1" rot="5400000">
            <a:off x="6019150" y="-6018950"/>
            <a:ext cx="181500" cy="12219600"/>
          </a:xfrm>
          <a:prstGeom prst="rect">
            <a:avLst/>
          </a:prstGeom>
          <a:solidFill>
            <a:srgbClr val="DE7A27">
              <a:alpha val="94901"/>
            </a:srgb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pic>
        <p:nvPicPr>
          <p:cNvPr id="54" name="Google Shape;54;g284e008627f_0_913"/>
          <p:cNvPicPr preferRelativeResize="0"/>
          <p:nvPr/>
        </p:nvPicPr>
        <p:blipFill rotWithShape="1">
          <a:blip r:embed="rId2">
            <a:alphaModFix/>
          </a:blip>
          <a:srcRect b="0" l="0" r="0" t="0"/>
          <a:stretch/>
        </p:blipFill>
        <p:spPr>
          <a:xfrm>
            <a:off x="267433" y="6495474"/>
            <a:ext cx="4249367" cy="243125"/>
          </a:xfrm>
          <a:prstGeom prst="rect">
            <a:avLst/>
          </a:prstGeom>
          <a:noFill/>
          <a:ln>
            <a:noFill/>
          </a:ln>
        </p:spPr>
      </p:pic>
      <p:cxnSp>
        <p:nvCxnSpPr>
          <p:cNvPr id="55" name="Google Shape;55;g284e008627f_0_913"/>
          <p:cNvCxnSpPr>
            <a:endCxn id="56" idx="3"/>
          </p:cNvCxnSpPr>
          <p:nvPr/>
        </p:nvCxnSpPr>
        <p:spPr>
          <a:xfrm>
            <a:off x="4715800" y="6637050"/>
            <a:ext cx="6631200" cy="0"/>
          </a:xfrm>
          <a:prstGeom prst="straightConnector1">
            <a:avLst/>
          </a:prstGeom>
          <a:noFill/>
          <a:ln cap="flat" cmpd="sng" w="19050">
            <a:solidFill>
              <a:srgbClr val="DE7A27"/>
            </a:solidFill>
            <a:prstDash val="solid"/>
            <a:round/>
            <a:headEnd len="sm" w="sm" type="none"/>
            <a:tailEnd len="sm" w="sm" type="none"/>
          </a:ln>
        </p:spPr>
      </p:cxnSp>
      <p:cxnSp>
        <p:nvCxnSpPr>
          <p:cNvPr id="57" name="Google Shape;57;g284e008627f_0_913"/>
          <p:cNvCxnSpPr/>
          <p:nvPr/>
        </p:nvCxnSpPr>
        <p:spPr>
          <a:xfrm>
            <a:off x="5540467" y="3712416"/>
            <a:ext cx="838800" cy="0"/>
          </a:xfrm>
          <a:prstGeom prst="straightConnector1">
            <a:avLst/>
          </a:prstGeom>
          <a:noFill/>
          <a:ln cap="flat" cmpd="sng" w="19050">
            <a:solidFill>
              <a:srgbClr val="DE7A27"/>
            </a:solidFill>
            <a:prstDash val="solid"/>
            <a:round/>
            <a:headEnd len="sm" w="sm" type="none"/>
            <a:tailEnd len="sm" w="sm" type="none"/>
          </a:ln>
        </p:spPr>
      </p:cxnSp>
      <p:sp>
        <p:nvSpPr>
          <p:cNvPr id="58" name="Google Shape;58;g284e008627f_0_913"/>
          <p:cNvSpPr txBox="1"/>
          <p:nvPr>
            <p:ph idx="1" type="body"/>
          </p:nvPr>
        </p:nvSpPr>
        <p:spPr>
          <a:xfrm>
            <a:off x="1265339" y="2526948"/>
            <a:ext cx="9661200" cy="970800"/>
          </a:xfrm>
          <a:prstGeom prst="rect">
            <a:avLst/>
          </a:prstGeom>
          <a:noFill/>
          <a:ln>
            <a:noFill/>
          </a:ln>
        </p:spPr>
        <p:txBody>
          <a:bodyPr anchorCtr="0" anchor="t" bIns="60925" lIns="121900" spcFirstLastPara="1" rIns="121900" wrap="square" tIns="60925">
            <a:normAutofit/>
          </a:bodyPr>
          <a:lstStyle>
            <a:lvl1pPr indent="-228600" lvl="0" marL="457200" marR="0" algn="ctr">
              <a:lnSpc>
                <a:spcPct val="100000"/>
              </a:lnSpc>
              <a:spcBef>
                <a:spcPts val="0"/>
              </a:spcBef>
              <a:spcAft>
                <a:spcPts val="0"/>
              </a:spcAft>
              <a:buSzPts val="2800"/>
              <a:buNone/>
              <a:defRPr b="1" i="0" sz="6300" u="none" cap="none" strike="noStrike">
                <a:solidFill>
                  <a:schemeClr val="lt1"/>
                </a:solidFill>
                <a:latin typeface="Calibri"/>
                <a:ea typeface="Calibri"/>
                <a:cs typeface="Calibri"/>
                <a:sym typeface="Calibri"/>
              </a:defRPr>
            </a:lvl1pPr>
            <a:lvl2pPr indent="-228600" lvl="1" marL="914400" marR="0" algn="l">
              <a:lnSpc>
                <a:spcPct val="100000"/>
              </a:lnSpc>
              <a:spcBef>
                <a:spcPts val="0"/>
              </a:spcBef>
              <a:spcAft>
                <a:spcPts val="0"/>
              </a:spcAft>
              <a:buSzPts val="2400"/>
              <a:buNone/>
              <a:defRPr b="0" i="0" sz="6300" u="none" cap="none" strike="noStrike">
                <a:solidFill>
                  <a:srgbClr val="000000"/>
                </a:solidFill>
                <a:latin typeface="Calibri"/>
                <a:ea typeface="Calibri"/>
                <a:cs typeface="Calibri"/>
                <a:sym typeface="Calibri"/>
              </a:defRPr>
            </a:lvl2pPr>
            <a:lvl3pPr indent="-228600" lvl="2" marL="1371600" marR="0" algn="l">
              <a:lnSpc>
                <a:spcPct val="100000"/>
              </a:lnSpc>
              <a:spcBef>
                <a:spcPts val="0"/>
              </a:spcBef>
              <a:spcAft>
                <a:spcPts val="0"/>
              </a:spcAft>
              <a:buSzPts val="2000"/>
              <a:buNone/>
              <a:defRPr b="0" i="0" sz="6300" u="none" cap="none" strike="noStrike">
                <a:solidFill>
                  <a:srgbClr val="000000"/>
                </a:solidFill>
                <a:latin typeface="Calibri"/>
                <a:ea typeface="Calibri"/>
                <a:cs typeface="Calibri"/>
                <a:sym typeface="Calibri"/>
              </a:defRPr>
            </a:lvl3pPr>
            <a:lvl4pPr indent="-228600" lvl="3" marL="1828800" marR="0" algn="l">
              <a:lnSpc>
                <a:spcPct val="100000"/>
              </a:lnSpc>
              <a:spcBef>
                <a:spcPts val="0"/>
              </a:spcBef>
              <a:spcAft>
                <a:spcPts val="0"/>
              </a:spcAft>
              <a:buSzPts val="1800"/>
              <a:buNone/>
              <a:defRPr b="0" i="0" sz="6300" u="none" cap="none" strike="noStrike">
                <a:solidFill>
                  <a:srgbClr val="000000"/>
                </a:solidFill>
                <a:latin typeface="Calibri"/>
                <a:ea typeface="Calibri"/>
                <a:cs typeface="Calibri"/>
                <a:sym typeface="Calibri"/>
              </a:defRPr>
            </a:lvl4pPr>
            <a:lvl5pPr indent="-228600" lvl="4" marL="2286000" marR="0" algn="l">
              <a:lnSpc>
                <a:spcPct val="100000"/>
              </a:lnSpc>
              <a:spcBef>
                <a:spcPts val="0"/>
              </a:spcBef>
              <a:spcAft>
                <a:spcPts val="0"/>
              </a:spcAft>
              <a:buSzPts val="1800"/>
              <a:buNone/>
              <a:defRPr b="0" i="0" sz="6300" u="none" cap="none" strike="noStrike">
                <a:solidFill>
                  <a:srgbClr val="000000"/>
                </a:solidFill>
                <a:latin typeface="Calibri"/>
                <a:ea typeface="Calibri"/>
                <a:cs typeface="Calibri"/>
                <a:sym typeface="Calibri"/>
              </a:defRPr>
            </a:lvl5pPr>
            <a:lvl6pPr indent="-228600" lvl="5" marL="2743200" marR="0" algn="l">
              <a:lnSpc>
                <a:spcPct val="100000"/>
              </a:lnSpc>
              <a:spcBef>
                <a:spcPts val="0"/>
              </a:spcBef>
              <a:spcAft>
                <a:spcPts val="0"/>
              </a:spcAft>
              <a:buSzPts val="1800"/>
              <a:buNone/>
              <a:defRPr b="0" i="0" sz="1900" u="none" cap="none" strike="noStrike">
                <a:solidFill>
                  <a:srgbClr val="000000"/>
                </a:solidFill>
                <a:latin typeface="Arial"/>
                <a:ea typeface="Arial"/>
                <a:cs typeface="Arial"/>
                <a:sym typeface="Arial"/>
              </a:defRPr>
            </a:lvl6pPr>
            <a:lvl7pPr indent="-228600" lvl="6" marL="3200400" marR="0" algn="l">
              <a:lnSpc>
                <a:spcPct val="100000"/>
              </a:lnSpc>
              <a:spcBef>
                <a:spcPts val="0"/>
              </a:spcBef>
              <a:spcAft>
                <a:spcPts val="0"/>
              </a:spcAft>
              <a:buSzPts val="1800"/>
              <a:buNone/>
              <a:defRPr b="0" i="0" sz="1900" u="none" cap="none" strike="noStrike">
                <a:solidFill>
                  <a:srgbClr val="000000"/>
                </a:solidFill>
                <a:latin typeface="Arial"/>
                <a:ea typeface="Arial"/>
                <a:cs typeface="Arial"/>
                <a:sym typeface="Arial"/>
              </a:defRPr>
            </a:lvl7pPr>
            <a:lvl8pPr indent="-228600" lvl="7" marL="3657600" marR="0" algn="l">
              <a:lnSpc>
                <a:spcPct val="100000"/>
              </a:lnSpc>
              <a:spcBef>
                <a:spcPts val="0"/>
              </a:spcBef>
              <a:spcAft>
                <a:spcPts val="0"/>
              </a:spcAft>
              <a:buSzPts val="1800"/>
              <a:buNone/>
              <a:defRPr b="0" i="0" sz="1900" u="none" cap="none" strike="noStrike">
                <a:solidFill>
                  <a:srgbClr val="000000"/>
                </a:solidFill>
                <a:latin typeface="Arial"/>
                <a:ea typeface="Arial"/>
                <a:cs typeface="Arial"/>
                <a:sym typeface="Arial"/>
              </a:defRPr>
            </a:lvl8pPr>
            <a:lvl9pPr indent="-228600" lvl="8" marL="4114800" marR="0" algn="l">
              <a:lnSpc>
                <a:spcPct val="100000"/>
              </a:lnSpc>
              <a:spcBef>
                <a:spcPts val="0"/>
              </a:spcBef>
              <a:spcAft>
                <a:spcPts val="0"/>
              </a:spcAft>
              <a:buSzPts val="1800"/>
              <a:buNone/>
              <a:defRPr b="0" i="0" sz="1900" u="none" cap="none" strike="noStrike">
                <a:solidFill>
                  <a:srgbClr val="000000"/>
                </a:solidFill>
                <a:latin typeface="Arial"/>
                <a:ea typeface="Arial"/>
                <a:cs typeface="Arial"/>
                <a:sym typeface="Arial"/>
              </a:defRPr>
            </a:lvl9pPr>
          </a:lstStyle>
          <a:p/>
        </p:txBody>
      </p:sp>
      <p:sp>
        <p:nvSpPr>
          <p:cNvPr id="59" name="Google Shape;59;g284e008627f_0_913"/>
          <p:cNvSpPr txBox="1"/>
          <p:nvPr>
            <p:ph idx="2" type="body"/>
          </p:nvPr>
        </p:nvSpPr>
        <p:spPr>
          <a:xfrm>
            <a:off x="4263852" y="3712415"/>
            <a:ext cx="3664500" cy="603900"/>
          </a:xfrm>
          <a:prstGeom prst="rect">
            <a:avLst/>
          </a:prstGeom>
          <a:noFill/>
          <a:ln>
            <a:noFill/>
          </a:ln>
        </p:spPr>
        <p:txBody>
          <a:bodyPr anchorCtr="0" anchor="t" bIns="60925" lIns="121900" spcFirstLastPara="1" rIns="121900" wrap="square" tIns="60925">
            <a:normAutofit/>
          </a:bodyPr>
          <a:lstStyle>
            <a:lvl1pPr indent="-228600" lvl="0" marL="457200" marR="0" algn="ctr">
              <a:lnSpc>
                <a:spcPct val="100000"/>
              </a:lnSpc>
              <a:spcBef>
                <a:spcPts val="0"/>
              </a:spcBef>
              <a:spcAft>
                <a:spcPts val="0"/>
              </a:spcAft>
              <a:buSzPts val="2800"/>
              <a:buNone/>
              <a:defRPr b="0" i="0" sz="2300" u="none" cap="none" strike="noStrike">
                <a:solidFill>
                  <a:schemeClr val="lt1"/>
                </a:solidFill>
                <a:latin typeface="Calibri"/>
                <a:ea typeface="Calibri"/>
                <a:cs typeface="Calibri"/>
                <a:sym typeface="Calibri"/>
              </a:defRPr>
            </a:lvl1pPr>
            <a:lvl2pPr indent="-228600" lvl="1" marL="914400" marR="0" algn="l">
              <a:lnSpc>
                <a:spcPct val="100000"/>
              </a:lnSpc>
              <a:spcBef>
                <a:spcPts val="0"/>
              </a:spcBef>
              <a:spcAft>
                <a:spcPts val="0"/>
              </a:spcAft>
              <a:buSzPts val="2400"/>
              <a:buNone/>
              <a:defRPr b="0" i="0" sz="6300" u="none" cap="none" strike="noStrike">
                <a:solidFill>
                  <a:srgbClr val="000000"/>
                </a:solidFill>
                <a:latin typeface="Calibri"/>
                <a:ea typeface="Calibri"/>
                <a:cs typeface="Calibri"/>
                <a:sym typeface="Calibri"/>
              </a:defRPr>
            </a:lvl2pPr>
            <a:lvl3pPr indent="-228600" lvl="2" marL="1371600" marR="0" algn="l">
              <a:lnSpc>
                <a:spcPct val="100000"/>
              </a:lnSpc>
              <a:spcBef>
                <a:spcPts val="0"/>
              </a:spcBef>
              <a:spcAft>
                <a:spcPts val="0"/>
              </a:spcAft>
              <a:buSzPts val="2000"/>
              <a:buNone/>
              <a:defRPr b="0" i="0" sz="6300" u="none" cap="none" strike="noStrike">
                <a:solidFill>
                  <a:srgbClr val="000000"/>
                </a:solidFill>
                <a:latin typeface="Calibri"/>
                <a:ea typeface="Calibri"/>
                <a:cs typeface="Calibri"/>
                <a:sym typeface="Calibri"/>
              </a:defRPr>
            </a:lvl3pPr>
            <a:lvl4pPr indent="-228600" lvl="3" marL="1828800" marR="0" algn="l">
              <a:lnSpc>
                <a:spcPct val="100000"/>
              </a:lnSpc>
              <a:spcBef>
                <a:spcPts val="0"/>
              </a:spcBef>
              <a:spcAft>
                <a:spcPts val="0"/>
              </a:spcAft>
              <a:buSzPts val="1800"/>
              <a:buNone/>
              <a:defRPr b="0" i="0" sz="6300" u="none" cap="none" strike="noStrike">
                <a:solidFill>
                  <a:srgbClr val="000000"/>
                </a:solidFill>
                <a:latin typeface="Calibri"/>
                <a:ea typeface="Calibri"/>
                <a:cs typeface="Calibri"/>
                <a:sym typeface="Calibri"/>
              </a:defRPr>
            </a:lvl4pPr>
            <a:lvl5pPr indent="-228600" lvl="4" marL="2286000" marR="0" algn="l">
              <a:lnSpc>
                <a:spcPct val="100000"/>
              </a:lnSpc>
              <a:spcBef>
                <a:spcPts val="0"/>
              </a:spcBef>
              <a:spcAft>
                <a:spcPts val="0"/>
              </a:spcAft>
              <a:buSzPts val="1800"/>
              <a:buNone/>
              <a:defRPr b="0" i="0" sz="6300" u="none" cap="none" strike="noStrike">
                <a:solidFill>
                  <a:srgbClr val="000000"/>
                </a:solidFill>
                <a:latin typeface="Calibri"/>
                <a:ea typeface="Calibri"/>
                <a:cs typeface="Calibri"/>
                <a:sym typeface="Calibri"/>
              </a:defRPr>
            </a:lvl5pPr>
            <a:lvl6pPr indent="-228600" lvl="5" marL="2743200" marR="0" algn="l">
              <a:lnSpc>
                <a:spcPct val="100000"/>
              </a:lnSpc>
              <a:spcBef>
                <a:spcPts val="0"/>
              </a:spcBef>
              <a:spcAft>
                <a:spcPts val="0"/>
              </a:spcAft>
              <a:buSzPts val="1800"/>
              <a:buNone/>
              <a:defRPr b="0" i="0" sz="1900" u="none" cap="none" strike="noStrike">
                <a:solidFill>
                  <a:srgbClr val="000000"/>
                </a:solidFill>
                <a:latin typeface="Arial"/>
                <a:ea typeface="Arial"/>
                <a:cs typeface="Arial"/>
                <a:sym typeface="Arial"/>
              </a:defRPr>
            </a:lvl6pPr>
            <a:lvl7pPr indent="-228600" lvl="6" marL="3200400" marR="0" algn="l">
              <a:lnSpc>
                <a:spcPct val="100000"/>
              </a:lnSpc>
              <a:spcBef>
                <a:spcPts val="0"/>
              </a:spcBef>
              <a:spcAft>
                <a:spcPts val="0"/>
              </a:spcAft>
              <a:buSzPts val="1800"/>
              <a:buNone/>
              <a:defRPr b="0" i="0" sz="1900" u="none" cap="none" strike="noStrike">
                <a:solidFill>
                  <a:srgbClr val="000000"/>
                </a:solidFill>
                <a:latin typeface="Arial"/>
                <a:ea typeface="Arial"/>
                <a:cs typeface="Arial"/>
                <a:sym typeface="Arial"/>
              </a:defRPr>
            </a:lvl7pPr>
            <a:lvl8pPr indent="-228600" lvl="7" marL="3657600" marR="0" algn="l">
              <a:lnSpc>
                <a:spcPct val="100000"/>
              </a:lnSpc>
              <a:spcBef>
                <a:spcPts val="0"/>
              </a:spcBef>
              <a:spcAft>
                <a:spcPts val="0"/>
              </a:spcAft>
              <a:buSzPts val="1800"/>
              <a:buNone/>
              <a:defRPr b="0" i="0" sz="1900" u="none" cap="none" strike="noStrike">
                <a:solidFill>
                  <a:srgbClr val="000000"/>
                </a:solidFill>
                <a:latin typeface="Arial"/>
                <a:ea typeface="Arial"/>
                <a:cs typeface="Arial"/>
                <a:sym typeface="Arial"/>
              </a:defRPr>
            </a:lvl8pPr>
            <a:lvl9pPr indent="-228600" lvl="8" marL="4114800" marR="0" algn="l">
              <a:lnSpc>
                <a:spcPct val="100000"/>
              </a:lnSpc>
              <a:spcBef>
                <a:spcPts val="0"/>
              </a:spcBef>
              <a:spcAft>
                <a:spcPts val="0"/>
              </a:spcAft>
              <a:buSzPts val="1800"/>
              <a:buNone/>
              <a:defRPr b="0" i="0" sz="1900" u="none" cap="none" strike="noStrike">
                <a:solidFill>
                  <a:srgbClr val="000000"/>
                </a:solidFill>
                <a:latin typeface="Arial"/>
                <a:ea typeface="Arial"/>
                <a:cs typeface="Arial"/>
                <a:sym typeface="Arial"/>
              </a:defRPr>
            </a:lvl9pPr>
          </a:lstStyle>
          <a:p/>
        </p:txBody>
      </p:sp>
      <p:sp>
        <p:nvSpPr>
          <p:cNvPr id="56" name="Google Shape;56;g284e008627f_0_913"/>
          <p:cNvSpPr/>
          <p:nvPr/>
        </p:nvSpPr>
        <p:spPr>
          <a:xfrm rot="10800000">
            <a:off x="11347000" y="6416100"/>
            <a:ext cx="872700" cy="441900"/>
          </a:xfrm>
          <a:prstGeom prst="rect">
            <a:avLst/>
          </a:prstGeom>
          <a:solidFill>
            <a:srgbClr val="DE7A27"/>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60" name="Google Shape;60;g284e008627f_0_913"/>
          <p:cNvSpPr txBox="1"/>
          <p:nvPr/>
        </p:nvSpPr>
        <p:spPr>
          <a:xfrm>
            <a:off x="11432627" y="6461759"/>
            <a:ext cx="731700" cy="326400"/>
          </a:xfrm>
          <a:prstGeom prst="rect">
            <a:avLst/>
          </a:prstGeom>
          <a:no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2400"/>
              <a:buFont typeface="Arial"/>
              <a:buNone/>
            </a:pPr>
            <a:fld id="{00000000-1234-1234-1234-123412341234}" type="slidenum">
              <a:rPr b="0" i="0" lang="en-US" sz="2400" u="none" cap="none" strike="noStrike">
                <a:solidFill>
                  <a:schemeClr val="lt1"/>
                </a:solidFill>
                <a:latin typeface="Calibri"/>
                <a:ea typeface="Calibri"/>
                <a:cs typeface="Calibri"/>
                <a:sym typeface="Calibri"/>
              </a:rPr>
              <a:t>‹#›</a:t>
            </a:fld>
            <a:endParaRPr b="0" i="0" sz="24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able">
  <p:cSld name="Title and Table">
    <p:spTree>
      <p:nvGrpSpPr>
        <p:cNvPr id="61" name="Shape 61"/>
        <p:cNvGrpSpPr/>
        <p:nvPr/>
      </p:nvGrpSpPr>
      <p:grpSpPr>
        <a:xfrm>
          <a:off x="0" y="0"/>
          <a:ext cx="0" cy="0"/>
          <a:chOff x="0" y="0"/>
          <a:chExt cx="0" cy="0"/>
        </a:xfrm>
      </p:grpSpPr>
      <p:sp>
        <p:nvSpPr>
          <p:cNvPr id="62" name="Google Shape;62;p27"/>
          <p:cNvSpPr/>
          <p:nvPr/>
        </p:nvSpPr>
        <p:spPr>
          <a:xfrm>
            <a:off x="9866106" y="0"/>
            <a:ext cx="2325894" cy="2180854"/>
          </a:xfrm>
          <a:custGeom>
            <a:rect b="b" l="l" r="r" t="t"/>
            <a:pathLst>
              <a:path extrusionOk="0" h="2180854" w="2325894">
                <a:moveTo>
                  <a:pt x="2066927" y="0"/>
                </a:moveTo>
                <a:lnTo>
                  <a:pt x="2098882" y="0"/>
                </a:lnTo>
                <a:lnTo>
                  <a:pt x="2128893" y="44463"/>
                </a:lnTo>
                <a:cubicBezTo>
                  <a:pt x="2166753" y="82308"/>
                  <a:pt x="2215417" y="109341"/>
                  <a:pt x="2269798" y="120493"/>
                </a:cubicBezTo>
                <a:lnTo>
                  <a:pt x="2325894" y="126162"/>
                </a:lnTo>
                <a:lnTo>
                  <a:pt x="2325894" y="149263"/>
                </a:lnTo>
                <a:lnTo>
                  <a:pt x="2265120" y="143117"/>
                </a:lnTo>
                <a:cubicBezTo>
                  <a:pt x="2186576" y="127002"/>
                  <a:pt x="2119077" y="80290"/>
                  <a:pt x="2075647" y="16048"/>
                </a:cubicBezTo>
                <a:close/>
                <a:moveTo>
                  <a:pt x="1926448" y="0"/>
                </a:moveTo>
                <a:lnTo>
                  <a:pt x="1950522" y="0"/>
                </a:lnTo>
                <a:lnTo>
                  <a:pt x="1952130" y="5167"/>
                </a:lnTo>
                <a:cubicBezTo>
                  <a:pt x="2003529" y="126455"/>
                  <a:pt x="2112323" y="217766"/>
                  <a:pt x="2244242" y="244834"/>
                </a:cubicBezTo>
                <a:lnTo>
                  <a:pt x="2325894" y="253091"/>
                </a:lnTo>
                <a:lnTo>
                  <a:pt x="2325894" y="276192"/>
                </a:lnTo>
                <a:lnTo>
                  <a:pt x="2239598" y="267464"/>
                </a:lnTo>
                <a:cubicBezTo>
                  <a:pt x="2100173" y="238852"/>
                  <a:pt x="1985178" y="142334"/>
                  <a:pt x="1930848" y="14141"/>
                </a:cubicBezTo>
                <a:close/>
                <a:moveTo>
                  <a:pt x="1794114" y="0"/>
                </a:moveTo>
                <a:lnTo>
                  <a:pt x="1818202" y="0"/>
                </a:lnTo>
                <a:lnTo>
                  <a:pt x="1835170" y="54535"/>
                </a:lnTo>
                <a:cubicBezTo>
                  <a:pt x="1902650" y="213778"/>
                  <a:pt x="2045483" y="333656"/>
                  <a:pt x="2218687" y="369191"/>
                </a:cubicBezTo>
                <a:lnTo>
                  <a:pt x="2325894" y="380032"/>
                </a:lnTo>
                <a:lnTo>
                  <a:pt x="2325894" y="403132"/>
                </a:lnTo>
                <a:lnTo>
                  <a:pt x="2214043" y="391825"/>
                </a:lnTo>
                <a:cubicBezTo>
                  <a:pt x="2033333" y="354761"/>
                  <a:pt x="1884299" y="229720"/>
                  <a:pt x="1813889" y="63559"/>
                </a:cubicBezTo>
                <a:close/>
                <a:moveTo>
                  <a:pt x="1661683" y="0"/>
                </a:moveTo>
                <a:lnTo>
                  <a:pt x="1685874" y="0"/>
                </a:lnTo>
                <a:lnTo>
                  <a:pt x="1718212" y="103965"/>
                </a:lnTo>
                <a:cubicBezTo>
                  <a:pt x="1801772" y="301203"/>
                  <a:pt x="1978643" y="449654"/>
                  <a:pt x="2193133" y="493659"/>
                </a:cubicBezTo>
                <a:lnTo>
                  <a:pt x="2325894" y="507083"/>
                </a:lnTo>
                <a:lnTo>
                  <a:pt x="2325894" y="530183"/>
                </a:lnTo>
                <a:lnTo>
                  <a:pt x="2188450" y="516288"/>
                </a:lnTo>
                <a:cubicBezTo>
                  <a:pt x="1966399" y="470740"/>
                  <a:pt x="1783312" y="317082"/>
                  <a:pt x="1696817" y="112939"/>
                </a:cubicBezTo>
                <a:close/>
                <a:moveTo>
                  <a:pt x="1531553" y="0"/>
                </a:moveTo>
                <a:lnTo>
                  <a:pt x="1554659" y="0"/>
                </a:lnTo>
                <a:lnTo>
                  <a:pt x="1555243" y="5776"/>
                </a:lnTo>
                <a:cubicBezTo>
                  <a:pt x="1623483" y="338327"/>
                  <a:pt x="1902268" y="594992"/>
                  <a:pt x="2245588" y="629962"/>
                </a:cubicBezTo>
                <a:lnTo>
                  <a:pt x="2325894" y="634030"/>
                </a:lnTo>
                <a:lnTo>
                  <a:pt x="2325894" y="657131"/>
                </a:lnTo>
                <a:lnTo>
                  <a:pt x="2243214" y="652943"/>
                </a:lnTo>
                <a:cubicBezTo>
                  <a:pt x="1889750" y="616944"/>
                  <a:pt x="1602834" y="352727"/>
                  <a:pt x="1532607" y="10419"/>
                </a:cubicBezTo>
                <a:close/>
                <a:moveTo>
                  <a:pt x="1404609" y="0"/>
                </a:moveTo>
                <a:lnTo>
                  <a:pt x="1427709" y="0"/>
                </a:lnTo>
                <a:lnTo>
                  <a:pt x="1430873" y="31287"/>
                </a:lnTo>
                <a:cubicBezTo>
                  <a:pt x="1510102" y="417452"/>
                  <a:pt x="1833798" y="715609"/>
                  <a:pt x="2232606" y="756233"/>
                </a:cubicBezTo>
                <a:lnTo>
                  <a:pt x="2325894" y="760959"/>
                </a:lnTo>
                <a:lnTo>
                  <a:pt x="2325894" y="784060"/>
                </a:lnTo>
                <a:lnTo>
                  <a:pt x="2230270" y="779216"/>
                </a:lnTo>
                <a:cubicBezTo>
                  <a:pt x="1821463" y="737574"/>
                  <a:pt x="1489501" y="431938"/>
                  <a:pt x="1408246" y="35964"/>
                </a:cubicBezTo>
                <a:close/>
                <a:moveTo>
                  <a:pt x="1274343" y="0"/>
                </a:moveTo>
                <a:lnTo>
                  <a:pt x="1300756" y="0"/>
                </a:lnTo>
                <a:lnTo>
                  <a:pt x="1306507" y="56884"/>
                </a:lnTo>
                <a:cubicBezTo>
                  <a:pt x="1396745" y="496788"/>
                  <a:pt x="1765420" y="836372"/>
                  <a:pt x="2219643" y="882640"/>
                </a:cubicBezTo>
                <a:lnTo>
                  <a:pt x="2325894" y="888022"/>
                </a:lnTo>
                <a:lnTo>
                  <a:pt x="2325894" y="911123"/>
                </a:lnTo>
                <a:lnTo>
                  <a:pt x="2217286" y="905621"/>
                </a:lnTo>
                <a:cubicBezTo>
                  <a:pt x="1752979" y="858324"/>
                  <a:pt x="1376027" y="511189"/>
                  <a:pt x="1283761" y="61528"/>
                </a:cubicBezTo>
                <a:close/>
                <a:moveTo>
                  <a:pt x="1146071" y="0"/>
                </a:moveTo>
                <a:lnTo>
                  <a:pt x="1169414" y="0"/>
                </a:lnTo>
                <a:lnTo>
                  <a:pt x="1182030" y="82429"/>
                </a:lnTo>
                <a:cubicBezTo>
                  <a:pt x="1283296" y="576000"/>
                  <a:pt x="1697029" y="957001"/>
                  <a:pt x="2206679" y="1008912"/>
                </a:cubicBezTo>
                <a:lnTo>
                  <a:pt x="2325894" y="1014951"/>
                </a:lnTo>
                <a:lnTo>
                  <a:pt x="2325894" y="1038052"/>
                </a:lnTo>
                <a:lnTo>
                  <a:pt x="2204323" y="1031893"/>
                </a:lnTo>
                <a:cubicBezTo>
                  <a:pt x="1684600" y="978953"/>
                  <a:pt x="1262670" y="590398"/>
                  <a:pt x="1159398" y="87072"/>
                </a:cubicBezTo>
                <a:close/>
                <a:moveTo>
                  <a:pt x="1017789" y="0"/>
                </a:moveTo>
                <a:lnTo>
                  <a:pt x="1041132" y="0"/>
                </a:lnTo>
                <a:lnTo>
                  <a:pt x="1057661" y="107992"/>
                </a:lnTo>
                <a:cubicBezTo>
                  <a:pt x="1169939" y="655229"/>
                  <a:pt x="1628650" y="1077653"/>
                  <a:pt x="2193716" y="1135208"/>
                </a:cubicBezTo>
                <a:lnTo>
                  <a:pt x="2325894" y="1141903"/>
                </a:lnTo>
                <a:lnTo>
                  <a:pt x="2325894" y="1165004"/>
                </a:lnTo>
                <a:lnTo>
                  <a:pt x="2191361" y="1158189"/>
                </a:lnTo>
                <a:cubicBezTo>
                  <a:pt x="1616222" y="1099606"/>
                  <a:pt x="1149313" y="669630"/>
                  <a:pt x="1035029" y="112636"/>
                </a:cubicBezTo>
                <a:close/>
                <a:moveTo>
                  <a:pt x="889397" y="0"/>
                </a:moveTo>
                <a:lnTo>
                  <a:pt x="912837" y="0"/>
                </a:lnTo>
                <a:lnTo>
                  <a:pt x="933296" y="133667"/>
                </a:lnTo>
                <a:cubicBezTo>
                  <a:pt x="1056582" y="734570"/>
                  <a:pt x="1560272" y="1198411"/>
                  <a:pt x="2180754" y="1261608"/>
                </a:cubicBezTo>
                <a:lnTo>
                  <a:pt x="2325894" y="1268960"/>
                </a:lnTo>
                <a:lnTo>
                  <a:pt x="2325894" y="1292061"/>
                </a:lnTo>
                <a:lnTo>
                  <a:pt x="2178378" y="1284588"/>
                </a:lnTo>
                <a:cubicBezTo>
                  <a:pt x="1547742" y="1220351"/>
                  <a:pt x="1035844" y="748879"/>
                  <a:pt x="910550" y="138199"/>
                </a:cubicBezTo>
                <a:close/>
                <a:moveTo>
                  <a:pt x="761929" y="0"/>
                </a:moveTo>
                <a:lnTo>
                  <a:pt x="785032" y="0"/>
                </a:lnTo>
                <a:lnTo>
                  <a:pt x="785312" y="5523"/>
                </a:lnTo>
                <a:cubicBezTo>
                  <a:pt x="859466" y="733364"/>
                  <a:pt x="1439889" y="1313736"/>
                  <a:pt x="2167790" y="1387884"/>
                </a:cubicBezTo>
                <a:lnTo>
                  <a:pt x="2325894" y="1395894"/>
                </a:lnTo>
                <a:lnTo>
                  <a:pt x="2325894" y="1418995"/>
                </a:lnTo>
                <a:lnTo>
                  <a:pt x="2165434" y="1410866"/>
                </a:lnTo>
                <a:cubicBezTo>
                  <a:pt x="1426685" y="1335609"/>
                  <a:pt x="837591" y="746563"/>
                  <a:pt x="762328" y="7877"/>
                </a:cubicBezTo>
                <a:close/>
                <a:moveTo>
                  <a:pt x="634980" y="0"/>
                </a:moveTo>
                <a:lnTo>
                  <a:pt x="658083" y="0"/>
                </a:lnTo>
                <a:lnTo>
                  <a:pt x="659019" y="18476"/>
                </a:lnTo>
                <a:cubicBezTo>
                  <a:pt x="739252" y="805990"/>
                  <a:pt x="1367247" y="1433931"/>
                  <a:pt x="2154827" y="1514157"/>
                </a:cubicBezTo>
                <a:lnTo>
                  <a:pt x="2325894" y="1522823"/>
                </a:lnTo>
                <a:lnTo>
                  <a:pt x="2325894" y="1545924"/>
                </a:lnTo>
                <a:lnTo>
                  <a:pt x="2152472" y="1537138"/>
                </a:lnTo>
                <a:cubicBezTo>
                  <a:pt x="1354048" y="1455804"/>
                  <a:pt x="717377" y="819188"/>
                  <a:pt x="636036" y="20831"/>
                </a:cubicBezTo>
                <a:close/>
                <a:moveTo>
                  <a:pt x="507911" y="0"/>
                </a:moveTo>
                <a:lnTo>
                  <a:pt x="531128" y="0"/>
                </a:lnTo>
                <a:lnTo>
                  <a:pt x="532727" y="31559"/>
                </a:lnTo>
                <a:cubicBezTo>
                  <a:pt x="619037" y="878744"/>
                  <a:pt x="1294606" y="1554259"/>
                  <a:pt x="2141864" y="1640562"/>
                </a:cubicBezTo>
                <a:lnTo>
                  <a:pt x="2325894" y="1649885"/>
                </a:lnTo>
                <a:lnTo>
                  <a:pt x="2325894" y="1672981"/>
                </a:lnTo>
                <a:lnTo>
                  <a:pt x="2139488" y="1663539"/>
                </a:lnTo>
                <a:cubicBezTo>
                  <a:pt x="1281294" y="1576127"/>
                  <a:pt x="597044" y="891939"/>
                  <a:pt x="509624" y="33818"/>
                </a:cubicBezTo>
                <a:close/>
                <a:moveTo>
                  <a:pt x="380961" y="0"/>
                </a:moveTo>
                <a:lnTo>
                  <a:pt x="404065" y="0"/>
                </a:lnTo>
                <a:lnTo>
                  <a:pt x="406316" y="44437"/>
                </a:lnTo>
                <a:cubicBezTo>
                  <a:pt x="498717" y="951387"/>
                  <a:pt x="1221951" y="1674473"/>
                  <a:pt x="2128900" y="1766854"/>
                </a:cubicBezTo>
                <a:lnTo>
                  <a:pt x="2325894" y="1776833"/>
                </a:lnTo>
                <a:lnTo>
                  <a:pt x="2325894" y="1799934"/>
                </a:lnTo>
                <a:lnTo>
                  <a:pt x="2126525" y="1789835"/>
                </a:lnTo>
                <a:cubicBezTo>
                  <a:pt x="1208653" y="1696346"/>
                  <a:pt x="476829" y="964585"/>
                  <a:pt x="383332" y="46792"/>
                </a:cubicBezTo>
                <a:close/>
                <a:moveTo>
                  <a:pt x="254013" y="0"/>
                </a:moveTo>
                <a:lnTo>
                  <a:pt x="277116" y="0"/>
                </a:lnTo>
                <a:lnTo>
                  <a:pt x="280023" y="57371"/>
                </a:lnTo>
                <a:cubicBezTo>
                  <a:pt x="378489" y="1023914"/>
                  <a:pt x="1149211" y="1794655"/>
                  <a:pt x="2115917" y="1893125"/>
                </a:cubicBezTo>
                <a:lnTo>
                  <a:pt x="2325894" y="1903762"/>
                </a:lnTo>
                <a:lnTo>
                  <a:pt x="2325894" y="1926863"/>
                </a:lnTo>
                <a:lnTo>
                  <a:pt x="2113563" y="1916107"/>
                </a:lnTo>
                <a:cubicBezTo>
                  <a:pt x="1136012" y="1816541"/>
                  <a:pt x="356615" y="1037211"/>
                  <a:pt x="257040" y="59745"/>
                </a:cubicBezTo>
                <a:close/>
                <a:moveTo>
                  <a:pt x="126949" y="0"/>
                </a:moveTo>
                <a:lnTo>
                  <a:pt x="150160" y="0"/>
                </a:lnTo>
                <a:lnTo>
                  <a:pt x="153729" y="70454"/>
                </a:lnTo>
                <a:cubicBezTo>
                  <a:pt x="258274" y="1096671"/>
                  <a:pt x="1076570" y="1914983"/>
                  <a:pt x="2102955" y="2019530"/>
                </a:cubicBezTo>
                <a:lnTo>
                  <a:pt x="2325894" y="2030824"/>
                </a:lnTo>
                <a:lnTo>
                  <a:pt x="2325894" y="2053925"/>
                </a:lnTo>
                <a:lnTo>
                  <a:pt x="2100598" y="2042512"/>
                </a:lnTo>
                <a:cubicBezTo>
                  <a:pt x="1063358" y="1936856"/>
                  <a:pt x="236298" y="1109866"/>
                  <a:pt x="130633" y="72714"/>
                </a:cubicBezTo>
                <a:close/>
                <a:moveTo>
                  <a:pt x="0" y="0"/>
                </a:moveTo>
                <a:lnTo>
                  <a:pt x="23103" y="0"/>
                </a:lnTo>
                <a:lnTo>
                  <a:pt x="27324" y="83311"/>
                </a:lnTo>
                <a:cubicBezTo>
                  <a:pt x="137958" y="1169290"/>
                  <a:pt x="1003916" y="2035178"/>
                  <a:pt x="2089991" y="2145803"/>
                </a:cubicBezTo>
                <a:lnTo>
                  <a:pt x="2325894" y="2157753"/>
                </a:lnTo>
                <a:lnTo>
                  <a:pt x="2325894" y="2180854"/>
                </a:lnTo>
                <a:lnTo>
                  <a:pt x="2087636" y="2168784"/>
                </a:lnTo>
                <a:cubicBezTo>
                  <a:pt x="990717" y="2057051"/>
                  <a:pt x="116084" y="1182492"/>
                  <a:pt x="4341" y="85667"/>
                </a:cubicBezTo>
                <a:close/>
              </a:path>
            </a:pathLst>
          </a:custGeom>
          <a:solidFill>
            <a:srgbClr val="E6F0F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EB Garamond"/>
              <a:ea typeface="EB Garamond"/>
              <a:cs typeface="EB Garamond"/>
              <a:sym typeface="EB Garamond"/>
            </a:endParaRPr>
          </a:p>
        </p:txBody>
      </p:sp>
      <p:sp>
        <p:nvSpPr>
          <p:cNvPr id="63" name="Google Shape;63;p27"/>
          <p:cNvSpPr txBox="1"/>
          <p:nvPr>
            <p:ph type="title"/>
          </p:nvPr>
        </p:nvSpPr>
        <p:spPr>
          <a:xfrm>
            <a:off x="758952" y="1216152"/>
            <a:ext cx="10671048" cy="768096"/>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Clr>
                <a:schemeClr val="accent6"/>
              </a:buClr>
              <a:buSzPts val="4400"/>
              <a:buFont typeface="Arial Black"/>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27"/>
          <p:cNvSpPr txBox="1"/>
          <p:nvPr>
            <p:ph idx="1" type="body"/>
          </p:nvPr>
        </p:nvSpPr>
        <p:spPr>
          <a:xfrm>
            <a:off x="755904" y="2825496"/>
            <a:ext cx="10680192" cy="283464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chemeClr val="accent6"/>
              </a:buClr>
              <a:buSzPts val="1800"/>
              <a:buChar char="•"/>
              <a:defRPr sz="1800"/>
            </a:lvl1pPr>
            <a:lvl2pPr indent="-330200" lvl="1" marL="914400" algn="l">
              <a:lnSpc>
                <a:spcPct val="100000"/>
              </a:lnSpc>
              <a:spcBef>
                <a:spcPts val="360"/>
              </a:spcBef>
              <a:spcAft>
                <a:spcPts val="0"/>
              </a:spcAft>
              <a:buClr>
                <a:schemeClr val="accent6"/>
              </a:buClr>
              <a:buSzPts val="1600"/>
              <a:buChar char="•"/>
              <a:defRPr sz="1600"/>
            </a:lvl2pPr>
            <a:lvl3pPr indent="-317500" lvl="2" marL="1371600" algn="l">
              <a:lnSpc>
                <a:spcPct val="100000"/>
              </a:lnSpc>
              <a:spcBef>
                <a:spcPts val="360"/>
              </a:spcBef>
              <a:spcAft>
                <a:spcPts val="0"/>
              </a:spcAft>
              <a:buClr>
                <a:schemeClr val="accent6"/>
              </a:buClr>
              <a:buSzPts val="1400"/>
              <a:buChar char="•"/>
              <a:defRPr sz="1400"/>
            </a:lvl3pPr>
            <a:lvl4pPr indent="-304800" lvl="3" marL="1828800" algn="l">
              <a:lnSpc>
                <a:spcPct val="100000"/>
              </a:lnSpc>
              <a:spcBef>
                <a:spcPts val="360"/>
              </a:spcBef>
              <a:spcAft>
                <a:spcPts val="0"/>
              </a:spcAft>
              <a:buClr>
                <a:schemeClr val="accent6"/>
              </a:buClr>
              <a:buSzPts val="1200"/>
              <a:buChar char="•"/>
              <a:defRPr sz="1200"/>
            </a:lvl4pPr>
            <a:lvl5pPr indent="-304800" lvl="4" marL="2286000" algn="l">
              <a:lnSpc>
                <a:spcPct val="100000"/>
              </a:lnSpc>
              <a:spcBef>
                <a:spcPts val="360"/>
              </a:spcBef>
              <a:spcAft>
                <a:spcPts val="0"/>
              </a:spcAft>
              <a:buClr>
                <a:schemeClr val="accent6"/>
              </a:buClr>
              <a:buSzPts val="1200"/>
              <a:buChar char="•"/>
              <a:defRPr sz="12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5" name="Google Shape;65;p27"/>
          <p:cNvSpPr txBox="1"/>
          <p:nvPr>
            <p:ph idx="12" type="sldNum"/>
          </p:nvPr>
        </p:nvSpPr>
        <p:spPr>
          <a:xfrm>
            <a:off x="10945368" y="457200"/>
            <a:ext cx="987552" cy="27432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200"/>
              <a:buFont typeface="Arial"/>
              <a:buNone/>
              <a:defRPr b="0" i="0" sz="1200" u="none" cap="none" strike="noStrike">
                <a:solidFill>
                  <a:schemeClr val="accent6"/>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200"/>
              <a:buFont typeface="Arial"/>
              <a:buNone/>
              <a:defRPr b="0" i="0" sz="1200" u="none" cap="none" strike="noStrike">
                <a:solidFill>
                  <a:schemeClr val="accent6"/>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200"/>
              <a:buFont typeface="Arial"/>
              <a:buNone/>
              <a:defRPr b="0" i="0" sz="1200" u="none" cap="none" strike="noStrike">
                <a:solidFill>
                  <a:schemeClr val="accent6"/>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200"/>
              <a:buFont typeface="Arial"/>
              <a:buNone/>
              <a:defRPr b="0" i="0" sz="1200" u="none" cap="none" strike="noStrike">
                <a:solidFill>
                  <a:schemeClr val="accent6"/>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200"/>
              <a:buFont typeface="Arial"/>
              <a:buNone/>
              <a:defRPr b="0" i="0" sz="1200" u="none" cap="none" strike="noStrike">
                <a:solidFill>
                  <a:schemeClr val="accent6"/>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200"/>
              <a:buFont typeface="Arial"/>
              <a:buNone/>
              <a:defRPr b="0" i="0" sz="1200" u="none" cap="none" strike="noStrike">
                <a:solidFill>
                  <a:schemeClr val="accent6"/>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200"/>
              <a:buFont typeface="Arial"/>
              <a:buNone/>
              <a:defRPr b="0" i="0" sz="1200" u="none" cap="none" strike="noStrike">
                <a:solidFill>
                  <a:schemeClr val="accent6"/>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200"/>
              <a:buFont typeface="Arial"/>
              <a:buNone/>
              <a:defRPr b="0" i="0" sz="1200" u="none" cap="none" strike="noStrike">
                <a:solidFill>
                  <a:schemeClr val="accent6"/>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200"/>
              <a:buFont typeface="Arial"/>
              <a:buNone/>
              <a:defRPr b="0" i="0" sz="1200" u="none" cap="none" strike="noStrike">
                <a:solidFill>
                  <a:schemeClr val="accent6"/>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mmary" type="obj">
  <p:cSld name="OBJECT">
    <p:spTree>
      <p:nvGrpSpPr>
        <p:cNvPr id="66" name="Shape 66"/>
        <p:cNvGrpSpPr/>
        <p:nvPr/>
      </p:nvGrpSpPr>
      <p:grpSpPr>
        <a:xfrm>
          <a:off x="0" y="0"/>
          <a:ext cx="0" cy="0"/>
          <a:chOff x="0" y="0"/>
          <a:chExt cx="0" cy="0"/>
        </a:xfrm>
      </p:grpSpPr>
      <p:sp>
        <p:nvSpPr>
          <p:cNvPr descr="preencoded.png" id="67" name="Google Shape;67;p29"/>
          <p:cNvSpPr/>
          <p:nvPr/>
        </p:nvSpPr>
        <p:spPr>
          <a:xfrm>
            <a:off x="8758238" y="-14287"/>
            <a:ext cx="3433763" cy="3452812"/>
          </a:xfrm>
          <a:custGeom>
            <a:rect b="b" l="l" r="r" t="t"/>
            <a:pathLst>
              <a:path extrusionOk="0" h="3452812" w="3433763">
                <a:moveTo>
                  <a:pt x="3433763" y="0"/>
                </a:moveTo>
                <a:lnTo>
                  <a:pt x="3433763" y="3452813"/>
                </a:lnTo>
                <a:lnTo>
                  <a:pt x="0" y="3452813"/>
                </a:lnTo>
                <a:cubicBezTo>
                  <a:pt x="0" y="1545912"/>
                  <a:pt x="1537383" y="0"/>
                  <a:pt x="3433763"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EB Garamond"/>
              <a:ea typeface="EB Garamond"/>
              <a:cs typeface="EB Garamond"/>
              <a:sym typeface="EB Garamond"/>
            </a:endParaRPr>
          </a:p>
        </p:txBody>
      </p:sp>
      <p:sp>
        <p:nvSpPr>
          <p:cNvPr descr="preencoded.png" id="68" name="Google Shape;68;p29"/>
          <p:cNvSpPr/>
          <p:nvPr/>
        </p:nvSpPr>
        <p:spPr>
          <a:xfrm>
            <a:off x="8758238" y="3438525"/>
            <a:ext cx="3433763" cy="3433762"/>
          </a:xfrm>
          <a:custGeom>
            <a:rect b="b" l="l" r="r" t="t"/>
            <a:pathLst>
              <a:path extrusionOk="0" h="3433762" w="3433763">
                <a:moveTo>
                  <a:pt x="0" y="0"/>
                </a:moveTo>
                <a:lnTo>
                  <a:pt x="3433763" y="0"/>
                </a:lnTo>
                <a:lnTo>
                  <a:pt x="3433763" y="3433763"/>
                </a:lnTo>
                <a:cubicBezTo>
                  <a:pt x="1537383" y="3433763"/>
                  <a:pt x="0" y="1896380"/>
                  <a:pt x="0" y="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EB Garamond"/>
              <a:ea typeface="EB Garamond"/>
              <a:cs typeface="EB Garamond"/>
              <a:sym typeface="EB Garamond"/>
            </a:endParaRPr>
          </a:p>
        </p:txBody>
      </p:sp>
      <p:sp>
        <p:nvSpPr>
          <p:cNvPr descr="preencoded.png" id="69" name="Google Shape;69;p29"/>
          <p:cNvSpPr/>
          <p:nvPr/>
        </p:nvSpPr>
        <p:spPr>
          <a:xfrm flipH="1" rot="10800000">
            <a:off x="9991725" y="1247775"/>
            <a:ext cx="2200275" cy="2181225"/>
          </a:xfrm>
          <a:custGeom>
            <a:rect b="b" l="l" r="r" t="t"/>
            <a:pathLst>
              <a:path extrusionOk="0" h="2181225" w="2200275">
                <a:moveTo>
                  <a:pt x="0" y="0"/>
                </a:moveTo>
                <a:cubicBezTo>
                  <a:pt x="0" y="1204689"/>
                  <a:pt x="985061" y="2181225"/>
                  <a:pt x="2200275" y="2181225"/>
                </a:cubicBezTo>
                <a:lnTo>
                  <a:pt x="2200275" y="0"/>
                </a:lnTo>
                <a:lnTo>
                  <a:pt x="0" y="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EB Garamond"/>
              <a:ea typeface="EB Garamond"/>
              <a:cs typeface="EB Garamond"/>
              <a:sym typeface="EB Garamond"/>
            </a:endParaRPr>
          </a:p>
        </p:txBody>
      </p:sp>
      <p:sp>
        <p:nvSpPr>
          <p:cNvPr descr="preencoded.png" id="70" name="Google Shape;70;p29"/>
          <p:cNvSpPr/>
          <p:nvPr/>
        </p:nvSpPr>
        <p:spPr>
          <a:xfrm flipH="1" rot="10800000">
            <a:off x="-20086" y="4580051"/>
            <a:ext cx="2277948" cy="2277948"/>
          </a:xfrm>
          <a:custGeom>
            <a:rect b="b" l="l" r="r" t="t"/>
            <a:pathLst>
              <a:path extrusionOk="0" h="2277948" w="2277948">
                <a:moveTo>
                  <a:pt x="0" y="2277948"/>
                </a:moveTo>
                <a:cubicBezTo>
                  <a:pt x="1258034" y="2277948"/>
                  <a:pt x="2277948" y="1258034"/>
                  <a:pt x="2277948" y="0"/>
                </a:cubicBezTo>
                <a:lnTo>
                  <a:pt x="0" y="0"/>
                </a:lnTo>
                <a:lnTo>
                  <a:pt x="0" y="2277948"/>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EB Garamond"/>
              <a:ea typeface="EB Garamond"/>
              <a:cs typeface="EB Garamond"/>
              <a:sym typeface="EB Garamond"/>
            </a:endParaRPr>
          </a:p>
        </p:txBody>
      </p:sp>
      <p:pic>
        <p:nvPicPr>
          <p:cNvPr descr="preencoded.png" id="71" name="Google Shape;71;p29"/>
          <p:cNvPicPr preferRelativeResize="0"/>
          <p:nvPr/>
        </p:nvPicPr>
        <p:blipFill rotWithShape="1">
          <a:blip r:embed="rId2">
            <a:alphaModFix/>
          </a:blip>
          <a:srcRect b="0" l="0" r="0" t="0"/>
          <a:stretch/>
        </p:blipFill>
        <p:spPr>
          <a:xfrm>
            <a:off x="9991886" y="3441269"/>
            <a:ext cx="2200114" cy="2200114"/>
          </a:xfrm>
          <a:prstGeom prst="rect">
            <a:avLst/>
          </a:prstGeom>
          <a:noFill/>
          <a:ln>
            <a:noFill/>
          </a:ln>
        </p:spPr>
      </p:pic>
      <p:sp>
        <p:nvSpPr>
          <p:cNvPr descr="preencoded.png" id="72" name="Google Shape;72;p29"/>
          <p:cNvSpPr/>
          <p:nvPr/>
        </p:nvSpPr>
        <p:spPr>
          <a:xfrm>
            <a:off x="1707959" y="5667616"/>
            <a:ext cx="775021" cy="775021"/>
          </a:xfrm>
          <a:custGeom>
            <a:rect b="b" l="l" r="r" t="t"/>
            <a:pathLst>
              <a:path extrusionOk="0" h="775021" w="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EB Garamond"/>
              <a:ea typeface="EB Garamond"/>
              <a:cs typeface="EB Garamond"/>
              <a:sym typeface="EB Garamond"/>
            </a:endParaRPr>
          </a:p>
        </p:txBody>
      </p:sp>
      <p:sp>
        <p:nvSpPr>
          <p:cNvPr id="73" name="Google Shape;73;p29"/>
          <p:cNvSpPr txBox="1"/>
          <p:nvPr>
            <p:ph type="title"/>
          </p:nvPr>
        </p:nvSpPr>
        <p:spPr>
          <a:xfrm>
            <a:off x="1508760" y="1883664"/>
            <a:ext cx="6766560" cy="768096"/>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accent6"/>
              </a:buClr>
              <a:buSzPts val="4400"/>
              <a:buFont typeface="Arial Black"/>
              <a:buNone/>
              <a:defRPr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29"/>
          <p:cNvSpPr txBox="1"/>
          <p:nvPr>
            <p:ph idx="1" type="body"/>
          </p:nvPr>
        </p:nvSpPr>
        <p:spPr>
          <a:xfrm>
            <a:off x="1508760" y="2837688"/>
            <a:ext cx="5879592" cy="2700528"/>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360"/>
              </a:spcBef>
              <a:spcAft>
                <a:spcPts val="0"/>
              </a:spcAft>
              <a:buClr>
                <a:schemeClr val="accent6"/>
              </a:buClr>
              <a:buSzPts val="1500"/>
              <a:buNone/>
              <a:defRPr sz="1500"/>
            </a:lvl1pPr>
            <a:lvl2pPr indent="-323850" lvl="1" marL="914400" algn="l">
              <a:lnSpc>
                <a:spcPct val="100000"/>
              </a:lnSpc>
              <a:spcBef>
                <a:spcPts val="360"/>
              </a:spcBef>
              <a:spcAft>
                <a:spcPts val="0"/>
              </a:spcAft>
              <a:buClr>
                <a:schemeClr val="accent6"/>
              </a:buClr>
              <a:buSzPts val="1500"/>
              <a:buChar char="•"/>
              <a:defRPr sz="1500"/>
            </a:lvl2pPr>
            <a:lvl3pPr indent="-323850" lvl="2" marL="1371600" algn="l">
              <a:lnSpc>
                <a:spcPct val="100000"/>
              </a:lnSpc>
              <a:spcBef>
                <a:spcPts val="360"/>
              </a:spcBef>
              <a:spcAft>
                <a:spcPts val="0"/>
              </a:spcAft>
              <a:buClr>
                <a:schemeClr val="accent6"/>
              </a:buClr>
              <a:buSzPts val="1500"/>
              <a:buChar char="•"/>
              <a:defRPr sz="1500"/>
            </a:lvl3pPr>
            <a:lvl4pPr indent="-323850" lvl="3" marL="1828800" algn="l">
              <a:lnSpc>
                <a:spcPct val="100000"/>
              </a:lnSpc>
              <a:spcBef>
                <a:spcPts val="360"/>
              </a:spcBef>
              <a:spcAft>
                <a:spcPts val="0"/>
              </a:spcAft>
              <a:buClr>
                <a:schemeClr val="accent6"/>
              </a:buClr>
              <a:buSzPts val="1500"/>
              <a:buChar char="•"/>
              <a:defRPr sz="1500"/>
            </a:lvl4pPr>
            <a:lvl5pPr indent="-323850" lvl="4" marL="2286000" algn="l">
              <a:lnSpc>
                <a:spcPct val="100000"/>
              </a:lnSpc>
              <a:spcBef>
                <a:spcPts val="360"/>
              </a:spcBef>
              <a:spcAft>
                <a:spcPts val="0"/>
              </a:spcAft>
              <a:buClr>
                <a:schemeClr val="accent6"/>
              </a:buClr>
              <a:buSzPts val="1500"/>
              <a:buChar char="•"/>
              <a:defRPr sz="15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29"/>
          <p:cNvSpPr txBox="1"/>
          <p:nvPr>
            <p:ph idx="12" type="sldNum"/>
          </p:nvPr>
        </p:nvSpPr>
        <p:spPr>
          <a:xfrm>
            <a:off x="10945368" y="457200"/>
            <a:ext cx="987552" cy="27432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200"/>
              <a:buFont typeface="Arial"/>
              <a:buNone/>
              <a:defRPr b="0" i="0" sz="1200" u="none" cap="none" strike="noStrike">
                <a:solidFill>
                  <a:schemeClr val="accent6"/>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200"/>
              <a:buFont typeface="Arial"/>
              <a:buNone/>
              <a:defRPr b="0" i="0" sz="1200" u="none" cap="none" strike="noStrike">
                <a:solidFill>
                  <a:schemeClr val="accent6"/>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200"/>
              <a:buFont typeface="Arial"/>
              <a:buNone/>
              <a:defRPr b="0" i="0" sz="1200" u="none" cap="none" strike="noStrike">
                <a:solidFill>
                  <a:schemeClr val="accent6"/>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200"/>
              <a:buFont typeface="Arial"/>
              <a:buNone/>
              <a:defRPr b="0" i="0" sz="1200" u="none" cap="none" strike="noStrike">
                <a:solidFill>
                  <a:schemeClr val="accent6"/>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200"/>
              <a:buFont typeface="Arial"/>
              <a:buNone/>
              <a:defRPr b="0" i="0" sz="1200" u="none" cap="none" strike="noStrike">
                <a:solidFill>
                  <a:schemeClr val="accent6"/>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200"/>
              <a:buFont typeface="Arial"/>
              <a:buNone/>
              <a:defRPr b="0" i="0" sz="1200" u="none" cap="none" strike="noStrike">
                <a:solidFill>
                  <a:schemeClr val="accent6"/>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200"/>
              <a:buFont typeface="Arial"/>
              <a:buNone/>
              <a:defRPr b="0" i="0" sz="1200" u="none" cap="none" strike="noStrike">
                <a:solidFill>
                  <a:schemeClr val="accent6"/>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200"/>
              <a:buFont typeface="Arial"/>
              <a:buNone/>
              <a:defRPr b="0" i="0" sz="1200" u="none" cap="none" strike="noStrike">
                <a:solidFill>
                  <a:schemeClr val="accent6"/>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200"/>
              <a:buFont typeface="Arial"/>
              <a:buNone/>
              <a:defRPr b="0" i="0" sz="1200" u="none" cap="none" strike="noStrike">
                <a:solidFill>
                  <a:schemeClr val="accent6"/>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5"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20"/>
          <p:cNvSpPr txBox="1"/>
          <p:nvPr>
            <p:ph type="title"/>
          </p:nvPr>
        </p:nvSpPr>
        <p:spPr>
          <a:xfrm>
            <a:off x="758952" y="1216152"/>
            <a:ext cx="10671048" cy="768096"/>
          </a:xfrm>
          <a:prstGeom prst="rect">
            <a:avLst/>
          </a:prstGeom>
          <a:noFill/>
          <a:ln>
            <a:noFill/>
          </a:ln>
        </p:spPr>
        <p:txBody>
          <a:bodyPr anchorCtr="0" anchor="t" bIns="45700" lIns="91425" spcFirstLastPara="1" rIns="91425" wrap="square" tIns="45700">
            <a:normAutofit/>
          </a:bodyPr>
          <a:lstStyle>
            <a:lvl1pPr lvl="0" marR="0" rtl="0" algn="ctr">
              <a:lnSpc>
                <a:spcPct val="110795"/>
              </a:lnSpc>
              <a:spcBef>
                <a:spcPts val="0"/>
              </a:spcBef>
              <a:spcAft>
                <a:spcPts val="0"/>
              </a:spcAft>
              <a:buClr>
                <a:schemeClr val="accent6"/>
              </a:buClr>
              <a:buSzPts val="4400"/>
              <a:buFont typeface="Arial Black"/>
              <a:buNone/>
              <a:defRPr b="1" i="0" sz="4400" u="none" cap="none" strike="noStrike">
                <a:solidFill>
                  <a:schemeClr val="accent6"/>
                </a:solidFill>
                <a:latin typeface="Arial Black"/>
                <a:ea typeface="Arial Black"/>
                <a:cs typeface="Arial Black"/>
                <a:sym typeface="Arial Black"/>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20"/>
          <p:cNvSpPr txBox="1"/>
          <p:nvPr>
            <p:ph idx="1" type="body"/>
          </p:nvPr>
        </p:nvSpPr>
        <p:spPr>
          <a:xfrm>
            <a:off x="758952" y="2103120"/>
            <a:ext cx="10671048"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100000"/>
              </a:lnSpc>
              <a:spcBef>
                <a:spcPts val="360"/>
              </a:spcBef>
              <a:spcAft>
                <a:spcPts val="0"/>
              </a:spcAft>
              <a:buClr>
                <a:schemeClr val="accent6"/>
              </a:buClr>
              <a:buSzPts val="2800"/>
              <a:buFont typeface="Arial"/>
              <a:buChar char="•"/>
              <a:defRPr b="0" i="0" sz="2800" u="none" cap="none" strike="noStrike">
                <a:solidFill>
                  <a:schemeClr val="accent6"/>
                </a:solidFill>
                <a:latin typeface="EB Garamond"/>
                <a:ea typeface="EB Garamond"/>
                <a:cs typeface="EB Garamond"/>
                <a:sym typeface="EB Garamond"/>
              </a:defRPr>
            </a:lvl1pPr>
            <a:lvl2pPr indent="-381000" lvl="1" marL="914400" marR="0" rtl="0" algn="l">
              <a:lnSpc>
                <a:spcPct val="100000"/>
              </a:lnSpc>
              <a:spcBef>
                <a:spcPts val="360"/>
              </a:spcBef>
              <a:spcAft>
                <a:spcPts val="0"/>
              </a:spcAft>
              <a:buClr>
                <a:schemeClr val="accent6"/>
              </a:buClr>
              <a:buSzPts val="2400"/>
              <a:buFont typeface="Arial"/>
              <a:buChar char="•"/>
              <a:defRPr b="0" i="0" sz="2400" u="none" cap="none" strike="noStrike">
                <a:solidFill>
                  <a:schemeClr val="accent6"/>
                </a:solidFill>
                <a:latin typeface="EB Garamond"/>
                <a:ea typeface="EB Garamond"/>
                <a:cs typeface="EB Garamond"/>
                <a:sym typeface="EB Garamond"/>
              </a:defRPr>
            </a:lvl2pPr>
            <a:lvl3pPr indent="-355600" lvl="2" marL="1371600" marR="0" rtl="0" algn="l">
              <a:lnSpc>
                <a:spcPct val="100000"/>
              </a:lnSpc>
              <a:spcBef>
                <a:spcPts val="360"/>
              </a:spcBef>
              <a:spcAft>
                <a:spcPts val="0"/>
              </a:spcAft>
              <a:buClr>
                <a:schemeClr val="accent6"/>
              </a:buClr>
              <a:buSzPts val="2000"/>
              <a:buFont typeface="Arial"/>
              <a:buChar char="•"/>
              <a:defRPr b="0" i="0" sz="2000" u="none" cap="none" strike="noStrike">
                <a:solidFill>
                  <a:schemeClr val="accent6"/>
                </a:solidFill>
                <a:latin typeface="EB Garamond"/>
                <a:ea typeface="EB Garamond"/>
                <a:cs typeface="EB Garamond"/>
                <a:sym typeface="EB Garamond"/>
              </a:defRPr>
            </a:lvl3pPr>
            <a:lvl4pPr indent="-342900" lvl="3" marL="1828800" marR="0" rtl="0" algn="l">
              <a:lnSpc>
                <a:spcPct val="100000"/>
              </a:lnSpc>
              <a:spcBef>
                <a:spcPts val="360"/>
              </a:spcBef>
              <a:spcAft>
                <a:spcPts val="0"/>
              </a:spcAft>
              <a:buClr>
                <a:schemeClr val="accent6"/>
              </a:buClr>
              <a:buSzPts val="1800"/>
              <a:buFont typeface="Arial"/>
              <a:buChar char="•"/>
              <a:defRPr b="0" i="0" sz="1800" u="none" cap="none" strike="noStrike">
                <a:solidFill>
                  <a:schemeClr val="accent6"/>
                </a:solidFill>
                <a:latin typeface="EB Garamond"/>
                <a:ea typeface="EB Garamond"/>
                <a:cs typeface="EB Garamond"/>
                <a:sym typeface="EB Garamond"/>
              </a:defRPr>
            </a:lvl4pPr>
            <a:lvl5pPr indent="-342900" lvl="4" marL="2286000" marR="0" rtl="0" algn="l">
              <a:lnSpc>
                <a:spcPct val="100000"/>
              </a:lnSpc>
              <a:spcBef>
                <a:spcPts val="360"/>
              </a:spcBef>
              <a:spcAft>
                <a:spcPts val="0"/>
              </a:spcAft>
              <a:buClr>
                <a:schemeClr val="accent6"/>
              </a:buClr>
              <a:buSzPts val="1800"/>
              <a:buFont typeface="Arial"/>
              <a:buChar char="•"/>
              <a:defRPr b="0" i="0" sz="1800" u="none" cap="none" strike="noStrike">
                <a:solidFill>
                  <a:schemeClr val="accent6"/>
                </a:solidFill>
                <a:latin typeface="EB Garamond"/>
                <a:ea typeface="EB Garamond"/>
                <a:cs typeface="EB Garamond"/>
                <a:sym typeface="EB Garamond"/>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EB Garamond"/>
                <a:ea typeface="EB Garamond"/>
                <a:cs typeface="EB Garamond"/>
                <a:sym typeface="EB Garamond"/>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EB Garamond"/>
                <a:ea typeface="EB Garamond"/>
                <a:cs typeface="EB Garamond"/>
                <a:sym typeface="EB Garamond"/>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EB Garamond"/>
                <a:ea typeface="EB Garamond"/>
                <a:cs typeface="EB Garamond"/>
                <a:sym typeface="EB Garamond"/>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EB Garamond"/>
                <a:ea typeface="EB Garamond"/>
                <a:cs typeface="EB Garamond"/>
                <a:sym typeface="EB Garamond"/>
              </a:defRPr>
            </a:lvl9pPr>
          </a:lstStyle>
          <a:p/>
        </p:txBody>
      </p:sp>
      <p:sp>
        <p:nvSpPr>
          <p:cNvPr id="8" name="Google Shape;8;p20"/>
          <p:cNvSpPr txBox="1"/>
          <p:nvPr>
            <p:ph idx="11" type="ftr"/>
          </p:nvPr>
        </p:nvSpPr>
        <p:spPr>
          <a:xfrm>
            <a:off x="621792" y="457200"/>
            <a:ext cx="3200400" cy="27432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accent6"/>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EB Garamond"/>
                <a:ea typeface="EB Garamond"/>
                <a:cs typeface="EB Garamond"/>
                <a:sym typeface="EB Garamond"/>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EB Garamond"/>
                <a:ea typeface="EB Garamond"/>
                <a:cs typeface="EB Garamond"/>
                <a:sym typeface="EB Garamond"/>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EB Garamond"/>
                <a:ea typeface="EB Garamond"/>
                <a:cs typeface="EB Garamond"/>
                <a:sym typeface="EB Garamond"/>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EB Garamond"/>
                <a:ea typeface="EB Garamond"/>
                <a:cs typeface="EB Garamond"/>
                <a:sym typeface="EB Garamond"/>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EB Garamond"/>
                <a:ea typeface="EB Garamond"/>
                <a:cs typeface="EB Garamond"/>
                <a:sym typeface="EB Garamond"/>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EB Garamond"/>
                <a:ea typeface="EB Garamond"/>
                <a:cs typeface="EB Garamond"/>
                <a:sym typeface="EB Garamond"/>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EB Garamond"/>
                <a:ea typeface="EB Garamond"/>
                <a:cs typeface="EB Garamond"/>
                <a:sym typeface="EB Garamond"/>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EB Garamond"/>
                <a:ea typeface="EB Garamond"/>
                <a:cs typeface="EB Garamond"/>
                <a:sym typeface="EB Garamond"/>
              </a:defRPr>
            </a:lvl9pPr>
          </a:lstStyle>
          <a:p/>
        </p:txBody>
      </p:sp>
      <p:sp>
        <p:nvSpPr>
          <p:cNvPr id="9" name="Google Shape;9;p20"/>
          <p:cNvSpPr txBox="1"/>
          <p:nvPr>
            <p:ph idx="12" type="sldNum"/>
          </p:nvPr>
        </p:nvSpPr>
        <p:spPr>
          <a:xfrm>
            <a:off x="10945368" y="457200"/>
            <a:ext cx="987552" cy="274320"/>
          </a:xfrm>
          <a:prstGeom prst="rect">
            <a:avLst/>
          </a:prstGeom>
          <a:noFill/>
          <a:ln>
            <a:noFill/>
          </a:ln>
        </p:spPr>
        <p:txBody>
          <a:bodyPr anchorCtr="0" anchor="ctr" bIns="45700" lIns="91425" spcFirstLastPara="1" rIns="91425" wrap="square" tIns="45700">
            <a:noAutofit/>
          </a:bodyPr>
          <a:lstStyle>
            <a:lvl1pPr indent="0" lvl="0" marL="0" marR="0" rtl="0" algn="ctr">
              <a:lnSpc>
                <a:spcPct val="100000"/>
              </a:lnSpc>
              <a:spcBef>
                <a:spcPts val="0"/>
              </a:spcBef>
              <a:spcAft>
                <a:spcPts val="0"/>
              </a:spcAft>
              <a:buClr>
                <a:srgbClr val="000000"/>
              </a:buClr>
              <a:buSzPts val="1200"/>
              <a:buFont typeface="Arial"/>
              <a:buNone/>
              <a:defRPr b="0" i="0" sz="1200" u="none" cap="none" strike="noStrike">
                <a:solidFill>
                  <a:schemeClr val="accent6"/>
                </a:solidFill>
                <a:latin typeface="Arial"/>
                <a:ea typeface="Arial"/>
                <a:cs typeface="Arial"/>
                <a:sym typeface="Arial"/>
              </a:defRPr>
            </a:lvl1pPr>
            <a:lvl2pPr indent="0" lvl="1" marL="0" marR="0" rtl="0" algn="ctr">
              <a:lnSpc>
                <a:spcPct val="100000"/>
              </a:lnSpc>
              <a:spcBef>
                <a:spcPts val="0"/>
              </a:spcBef>
              <a:spcAft>
                <a:spcPts val="0"/>
              </a:spcAft>
              <a:buClr>
                <a:srgbClr val="000000"/>
              </a:buClr>
              <a:buSzPts val="1200"/>
              <a:buFont typeface="Arial"/>
              <a:buNone/>
              <a:defRPr b="0" i="0" sz="1200" u="none" cap="none" strike="noStrike">
                <a:solidFill>
                  <a:schemeClr val="accent6"/>
                </a:solidFill>
                <a:latin typeface="Arial"/>
                <a:ea typeface="Arial"/>
                <a:cs typeface="Arial"/>
                <a:sym typeface="Arial"/>
              </a:defRPr>
            </a:lvl2pPr>
            <a:lvl3pPr indent="0" lvl="2" marL="0" marR="0" rtl="0" algn="ctr">
              <a:lnSpc>
                <a:spcPct val="100000"/>
              </a:lnSpc>
              <a:spcBef>
                <a:spcPts val="0"/>
              </a:spcBef>
              <a:spcAft>
                <a:spcPts val="0"/>
              </a:spcAft>
              <a:buClr>
                <a:srgbClr val="000000"/>
              </a:buClr>
              <a:buSzPts val="1200"/>
              <a:buFont typeface="Arial"/>
              <a:buNone/>
              <a:defRPr b="0" i="0" sz="1200" u="none" cap="none" strike="noStrike">
                <a:solidFill>
                  <a:schemeClr val="accent6"/>
                </a:solidFill>
                <a:latin typeface="Arial"/>
                <a:ea typeface="Arial"/>
                <a:cs typeface="Arial"/>
                <a:sym typeface="Arial"/>
              </a:defRPr>
            </a:lvl3pPr>
            <a:lvl4pPr indent="0" lvl="3" marL="0" marR="0" rtl="0" algn="ctr">
              <a:lnSpc>
                <a:spcPct val="100000"/>
              </a:lnSpc>
              <a:spcBef>
                <a:spcPts val="0"/>
              </a:spcBef>
              <a:spcAft>
                <a:spcPts val="0"/>
              </a:spcAft>
              <a:buClr>
                <a:srgbClr val="000000"/>
              </a:buClr>
              <a:buSzPts val="1200"/>
              <a:buFont typeface="Arial"/>
              <a:buNone/>
              <a:defRPr b="0" i="0" sz="1200" u="none" cap="none" strike="noStrike">
                <a:solidFill>
                  <a:schemeClr val="accent6"/>
                </a:solidFill>
                <a:latin typeface="Arial"/>
                <a:ea typeface="Arial"/>
                <a:cs typeface="Arial"/>
                <a:sym typeface="Arial"/>
              </a:defRPr>
            </a:lvl4pPr>
            <a:lvl5pPr indent="0" lvl="4" marL="0" marR="0" rtl="0" algn="ctr">
              <a:lnSpc>
                <a:spcPct val="100000"/>
              </a:lnSpc>
              <a:spcBef>
                <a:spcPts val="0"/>
              </a:spcBef>
              <a:spcAft>
                <a:spcPts val="0"/>
              </a:spcAft>
              <a:buClr>
                <a:srgbClr val="000000"/>
              </a:buClr>
              <a:buSzPts val="1200"/>
              <a:buFont typeface="Arial"/>
              <a:buNone/>
              <a:defRPr b="0" i="0" sz="1200" u="none" cap="none" strike="noStrike">
                <a:solidFill>
                  <a:schemeClr val="accent6"/>
                </a:solidFill>
                <a:latin typeface="Arial"/>
                <a:ea typeface="Arial"/>
                <a:cs typeface="Arial"/>
                <a:sym typeface="Arial"/>
              </a:defRPr>
            </a:lvl5pPr>
            <a:lvl6pPr indent="0" lvl="5" marL="0" marR="0" rtl="0" algn="ctr">
              <a:lnSpc>
                <a:spcPct val="100000"/>
              </a:lnSpc>
              <a:spcBef>
                <a:spcPts val="0"/>
              </a:spcBef>
              <a:spcAft>
                <a:spcPts val="0"/>
              </a:spcAft>
              <a:buClr>
                <a:srgbClr val="000000"/>
              </a:buClr>
              <a:buSzPts val="1200"/>
              <a:buFont typeface="Arial"/>
              <a:buNone/>
              <a:defRPr b="0" i="0" sz="1200" u="none" cap="none" strike="noStrike">
                <a:solidFill>
                  <a:schemeClr val="accent6"/>
                </a:solidFill>
                <a:latin typeface="Arial"/>
                <a:ea typeface="Arial"/>
                <a:cs typeface="Arial"/>
                <a:sym typeface="Arial"/>
              </a:defRPr>
            </a:lvl6pPr>
            <a:lvl7pPr indent="0" lvl="6" marL="0" marR="0" rtl="0" algn="ctr">
              <a:lnSpc>
                <a:spcPct val="100000"/>
              </a:lnSpc>
              <a:spcBef>
                <a:spcPts val="0"/>
              </a:spcBef>
              <a:spcAft>
                <a:spcPts val="0"/>
              </a:spcAft>
              <a:buClr>
                <a:srgbClr val="000000"/>
              </a:buClr>
              <a:buSzPts val="1200"/>
              <a:buFont typeface="Arial"/>
              <a:buNone/>
              <a:defRPr b="0" i="0" sz="1200" u="none" cap="none" strike="noStrike">
                <a:solidFill>
                  <a:schemeClr val="accent6"/>
                </a:solidFill>
                <a:latin typeface="Arial"/>
                <a:ea typeface="Arial"/>
                <a:cs typeface="Arial"/>
                <a:sym typeface="Arial"/>
              </a:defRPr>
            </a:lvl7pPr>
            <a:lvl8pPr indent="0" lvl="7" marL="0" marR="0" rtl="0" algn="ctr">
              <a:lnSpc>
                <a:spcPct val="100000"/>
              </a:lnSpc>
              <a:spcBef>
                <a:spcPts val="0"/>
              </a:spcBef>
              <a:spcAft>
                <a:spcPts val="0"/>
              </a:spcAft>
              <a:buClr>
                <a:srgbClr val="000000"/>
              </a:buClr>
              <a:buSzPts val="1200"/>
              <a:buFont typeface="Arial"/>
              <a:buNone/>
              <a:defRPr b="0" i="0" sz="1200" u="none" cap="none" strike="noStrike">
                <a:solidFill>
                  <a:schemeClr val="accent6"/>
                </a:solidFill>
                <a:latin typeface="Arial"/>
                <a:ea typeface="Arial"/>
                <a:cs typeface="Arial"/>
                <a:sym typeface="Arial"/>
              </a:defRPr>
            </a:lvl8pPr>
            <a:lvl9pPr indent="0" lvl="8" marL="0" marR="0" rtl="0" algn="ctr">
              <a:lnSpc>
                <a:spcPct val="100000"/>
              </a:lnSpc>
              <a:spcBef>
                <a:spcPts val="0"/>
              </a:spcBef>
              <a:spcAft>
                <a:spcPts val="0"/>
              </a:spcAft>
              <a:buClr>
                <a:srgbClr val="000000"/>
              </a:buClr>
              <a:buSzPts val="1200"/>
              <a:buFont typeface="Arial"/>
              <a:buNone/>
              <a:defRPr b="0" i="0" sz="1200" u="none" cap="none" strike="noStrike">
                <a:solidFill>
                  <a:schemeClr val="accent6"/>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 Id="rId3" Type="http://schemas.openxmlformats.org/officeDocument/2006/relationships/image" Target="../media/image9.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 Id="rId3" Type="http://schemas.openxmlformats.org/officeDocument/2006/relationships/image" Target="../media/image9.png"/><Relationship Id="rId4" Type="http://schemas.openxmlformats.org/officeDocument/2006/relationships/image" Target="../media/image14.png"/><Relationship Id="rId5"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hyperlink" Target="https://docs.google.com/document/d/1ltrqsNGgiqlvJ96PAZIG2a-qUGldRevLdup3-tSvsPc/edit?usp=drive_linkVS-_gqQ9_GWxdBKFUtx8_/edit?rtpof=true"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2.png"/><Relationship Id="rId4" Type="http://schemas.openxmlformats.org/officeDocument/2006/relationships/image" Target="../media/image10.png"/><Relationship Id="rId5"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1"/>
          <p:cNvSpPr txBox="1"/>
          <p:nvPr>
            <p:ph type="ctrTitle"/>
          </p:nvPr>
        </p:nvSpPr>
        <p:spPr>
          <a:xfrm>
            <a:off x="3403092" y="1984248"/>
            <a:ext cx="5385816" cy="1225296"/>
          </a:xfrm>
          <a:prstGeom prst="rect">
            <a:avLst/>
          </a:prstGeom>
          <a:noFill/>
          <a:ln>
            <a:noFill/>
          </a:ln>
        </p:spPr>
        <p:txBody>
          <a:bodyPr anchorCtr="0" anchor="t" bIns="45700" lIns="91425" spcFirstLastPara="1" rIns="91425" wrap="square" tIns="0">
            <a:noAutofit/>
          </a:bodyPr>
          <a:lstStyle/>
          <a:p>
            <a:pPr indent="0" lvl="0" marL="0" rtl="0" algn="ctr">
              <a:lnSpc>
                <a:spcPct val="110795"/>
              </a:lnSpc>
              <a:spcBef>
                <a:spcPts val="0"/>
              </a:spcBef>
              <a:spcAft>
                <a:spcPts val="0"/>
              </a:spcAft>
              <a:buClr>
                <a:schemeClr val="accent6"/>
              </a:buClr>
              <a:buSzPts val="4400"/>
              <a:buFont typeface="Arial Black"/>
              <a:buNone/>
            </a:pPr>
            <a:r>
              <a:rPr lang="en-US"/>
              <a:t>GO TEAM MEETING #2</a:t>
            </a:r>
            <a:br>
              <a:rPr lang="en-US"/>
            </a:br>
            <a:endParaRPr/>
          </a:p>
        </p:txBody>
      </p:sp>
      <p:sp>
        <p:nvSpPr>
          <p:cNvPr id="252" name="Google Shape;252;p1"/>
          <p:cNvSpPr txBox="1"/>
          <p:nvPr>
            <p:ph idx="1" type="subTitle"/>
          </p:nvPr>
        </p:nvSpPr>
        <p:spPr>
          <a:xfrm>
            <a:off x="4349496" y="3483864"/>
            <a:ext cx="3493008" cy="878908"/>
          </a:xfrm>
          <a:prstGeom prst="rect">
            <a:avLst/>
          </a:prstGeom>
          <a:noFill/>
          <a:ln>
            <a:noFill/>
          </a:ln>
        </p:spPr>
        <p:txBody>
          <a:bodyPr anchorCtr="0" anchor="t" bIns="0" lIns="0" spcFirstLastPara="1" rIns="0" wrap="square" tIns="0">
            <a:noAutofit/>
          </a:bodyPr>
          <a:lstStyle/>
          <a:p>
            <a:pPr indent="0" lvl="0" marL="0" rtl="0" algn="ctr">
              <a:lnSpc>
                <a:spcPct val="100000"/>
              </a:lnSpc>
              <a:spcBef>
                <a:spcPts val="0"/>
              </a:spcBef>
              <a:spcAft>
                <a:spcPts val="0"/>
              </a:spcAft>
              <a:buClr>
                <a:schemeClr val="accent6"/>
              </a:buClr>
              <a:buSzPts val="2400"/>
              <a:buNone/>
            </a:pPr>
            <a:r>
              <a:rPr lang="en-US"/>
              <a:t>November 6, 2023</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sp>
        <p:nvSpPr>
          <p:cNvPr id="316" name="Google Shape;316;g2964e980999_0_6"/>
          <p:cNvSpPr/>
          <p:nvPr/>
        </p:nvSpPr>
        <p:spPr>
          <a:xfrm>
            <a:off x="-200" y="0"/>
            <a:ext cx="12192000" cy="306000"/>
          </a:xfrm>
          <a:prstGeom prst="rect">
            <a:avLst/>
          </a:prstGeom>
          <a:solidFill>
            <a:srgbClr val="E8B824"/>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317" name="Google Shape;317;g2964e980999_0_6"/>
          <p:cNvSpPr txBox="1"/>
          <p:nvPr/>
        </p:nvSpPr>
        <p:spPr>
          <a:xfrm>
            <a:off x="232267" y="599833"/>
            <a:ext cx="10370700" cy="723300"/>
          </a:xfrm>
          <a:prstGeom prst="rect">
            <a:avLst/>
          </a:prstGeom>
          <a:noFill/>
          <a:ln>
            <a:noFill/>
          </a:ln>
        </p:spPr>
        <p:txBody>
          <a:bodyPr anchorCtr="0" anchor="t" bIns="121900" lIns="121900" spcFirstLastPara="1" rIns="121900" wrap="square" tIns="121900">
            <a:spAutoFit/>
          </a:bodyPr>
          <a:lstStyle/>
          <a:p>
            <a:pPr indent="0" lvl="0" marL="0" marR="0" rtl="0" algn="l">
              <a:lnSpc>
                <a:spcPct val="100000"/>
              </a:lnSpc>
              <a:spcBef>
                <a:spcPts val="0"/>
              </a:spcBef>
              <a:spcAft>
                <a:spcPts val="0"/>
              </a:spcAft>
              <a:buClr>
                <a:schemeClr val="dk1"/>
              </a:buClr>
              <a:buSzPts val="3100"/>
              <a:buFont typeface="Arial"/>
              <a:buNone/>
            </a:pPr>
            <a:r>
              <a:rPr lang="en-US" sz="3100">
                <a:solidFill>
                  <a:srgbClr val="1F468D"/>
                </a:solidFill>
                <a:latin typeface="Montserrat ExtraBold"/>
                <a:ea typeface="Montserrat ExtraBold"/>
                <a:cs typeface="Montserrat ExtraBold"/>
                <a:sym typeface="Montserrat ExtraBold"/>
              </a:rPr>
              <a:t>Upcoming Family Events &amp; Testing</a:t>
            </a:r>
            <a:endParaRPr b="0" i="0" sz="1700" u="none" cap="none" strike="noStrike">
              <a:solidFill>
                <a:srgbClr val="1F468D"/>
              </a:solidFill>
              <a:latin typeface="Montserrat ExtraBold"/>
              <a:ea typeface="Montserrat ExtraBold"/>
              <a:cs typeface="Montserrat ExtraBold"/>
              <a:sym typeface="Montserrat ExtraBold"/>
            </a:endParaRPr>
          </a:p>
        </p:txBody>
      </p:sp>
      <p:sp>
        <p:nvSpPr>
          <p:cNvPr id="318" name="Google Shape;318;g2964e980999_0_6"/>
          <p:cNvSpPr txBox="1"/>
          <p:nvPr/>
        </p:nvSpPr>
        <p:spPr>
          <a:xfrm>
            <a:off x="660575" y="1207075"/>
            <a:ext cx="10370700" cy="5391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1800">
                <a:latin typeface="EB Garamond"/>
                <a:ea typeface="EB Garamond"/>
                <a:cs typeface="EB Garamond"/>
                <a:sym typeface="EB Garamond"/>
              </a:rPr>
              <a:t>FAMILY EVENTS:</a:t>
            </a:r>
            <a:endParaRPr b="1" sz="1800">
              <a:latin typeface="EB Garamond"/>
              <a:ea typeface="EB Garamond"/>
              <a:cs typeface="EB Garamond"/>
              <a:sym typeface="EB Garamond"/>
            </a:endParaRPr>
          </a:p>
          <a:p>
            <a:pPr indent="-342900" lvl="0" marL="457200" rtl="0" algn="l">
              <a:spcBef>
                <a:spcPts val="0"/>
              </a:spcBef>
              <a:spcAft>
                <a:spcPts val="0"/>
              </a:spcAft>
              <a:buSzPts val="1800"/>
              <a:buFont typeface="EB Garamond"/>
              <a:buChar char="●"/>
            </a:pPr>
            <a:r>
              <a:rPr lang="en-US" sz="1800">
                <a:latin typeface="EB Garamond"/>
                <a:ea typeface="EB Garamond"/>
                <a:cs typeface="EB Garamond"/>
                <a:sym typeface="EB Garamond"/>
              </a:rPr>
              <a:t>November 7: Election Day!</a:t>
            </a:r>
            <a:endParaRPr sz="1800">
              <a:latin typeface="EB Garamond"/>
              <a:ea typeface="EB Garamond"/>
              <a:cs typeface="EB Garamond"/>
              <a:sym typeface="EB Garamond"/>
            </a:endParaRPr>
          </a:p>
          <a:p>
            <a:pPr indent="-342900" lvl="1" marL="914400" rtl="0" algn="l">
              <a:spcBef>
                <a:spcPts val="0"/>
              </a:spcBef>
              <a:spcAft>
                <a:spcPts val="0"/>
              </a:spcAft>
              <a:buSzPts val="1800"/>
              <a:buFont typeface="EB Garamond"/>
              <a:buChar char="○"/>
            </a:pPr>
            <a:r>
              <a:rPr lang="en-US" sz="1800">
                <a:latin typeface="EB Garamond"/>
                <a:ea typeface="EB Garamond"/>
                <a:cs typeface="EB Garamond"/>
                <a:sym typeface="EB Garamond"/>
              </a:rPr>
              <a:t>Asynchronous</a:t>
            </a:r>
            <a:r>
              <a:rPr lang="en-US" sz="1800">
                <a:latin typeface="EB Garamond"/>
                <a:ea typeface="EB Garamond"/>
                <a:cs typeface="EB Garamond"/>
                <a:sym typeface="EB Garamond"/>
              </a:rPr>
              <a:t> Learning Day</a:t>
            </a:r>
            <a:endParaRPr sz="1800">
              <a:latin typeface="EB Garamond"/>
              <a:ea typeface="EB Garamond"/>
              <a:cs typeface="EB Garamond"/>
              <a:sym typeface="EB Garamond"/>
            </a:endParaRPr>
          </a:p>
          <a:p>
            <a:pPr indent="-342900" lvl="0" marL="457200" rtl="0" algn="l">
              <a:spcBef>
                <a:spcPts val="0"/>
              </a:spcBef>
              <a:spcAft>
                <a:spcPts val="0"/>
              </a:spcAft>
              <a:buSzPts val="1800"/>
              <a:buFont typeface="EB Garamond"/>
              <a:buChar char="●"/>
            </a:pPr>
            <a:r>
              <a:rPr lang="en-US" sz="1800">
                <a:latin typeface="EB Garamond"/>
                <a:ea typeface="EB Garamond"/>
                <a:cs typeface="EB Garamond"/>
                <a:sym typeface="EB Garamond"/>
              </a:rPr>
              <a:t>Nov 13: Mobile Food Pantry for Community 11 AM Carpool Lane</a:t>
            </a:r>
            <a:endParaRPr sz="1800">
              <a:latin typeface="EB Garamond"/>
              <a:ea typeface="EB Garamond"/>
              <a:cs typeface="EB Garamond"/>
              <a:sym typeface="EB Garamond"/>
            </a:endParaRPr>
          </a:p>
          <a:p>
            <a:pPr indent="-342900" lvl="0" marL="457200" rtl="0" algn="l">
              <a:spcBef>
                <a:spcPts val="0"/>
              </a:spcBef>
              <a:spcAft>
                <a:spcPts val="0"/>
              </a:spcAft>
              <a:buSzPts val="1800"/>
              <a:buFont typeface="EB Garamond"/>
              <a:buChar char="●"/>
            </a:pPr>
            <a:r>
              <a:rPr lang="en-US" sz="1800">
                <a:latin typeface="EB Garamond"/>
                <a:ea typeface="EB Garamond"/>
                <a:cs typeface="EB Garamond"/>
                <a:sym typeface="EB Garamond"/>
              </a:rPr>
              <a:t>Nov 13-17: Gratitude Week</a:t>
            </a:r>
            <a:endParaRPr sz="1800">
              <a:latin typeface="EB Garamond"/>
              <a:ea typeface="EB Garamond"/>
              <a:cs typeface="EB Garamond"/>
              <a:sym typeface="EB Garamond"/>
            </a:endParaRPr>
          </a:p>
          <a:p>
            <a:pPr indent="-342900" lvl="1" marL="914400" rtl="0" algn="l">
              <a:spcBef>
                <a:spcPts val="0"/>
              </a:spcBef>
              <a:spcAft>
                <a:spcPts val="0"/>
              </a:spcAft>
              <a:buSzPts val="1800"/>
              <a:buFont typeface="EB Garamond"/>
              <a:buChar char="○"/>
            </a:pPr>
            <a:r>
              <a:rPr lang="en-US" sz="1800">
                <a:latin typeface="EB Garamond"/>
                <a:ea typeface="EB Garamond"/>
                <a:cs typeface="EB Garamond"/>
                <a:sym typeface="EB Garamond"/>
              </a:rPr>
              <a:t>Thanksgiving Family Luncheon (RSVP only) Friday, November 17</a:t>
            </a:r>
            <a:endParaRPr sz="1800">
              <a:latin typeface="EB Garamond"/>
              <a:ea typeface="EB Garamond"/>
              <a:cs typeface="EB Garamond"/>
              <a:sym typeface="EB Garamond"/>
            </a:endParaRPr>
          </a:p>
          <a:p>
            <a:pPr indent="-342900" lvl="0" marL="457200" rtl="0" algn="l">
              <a:spcBef>
                <a:spcPts val="0"/>
              </a:spcBef>
              <a:spcAft>
                <a:spcPts val="0"/>
              </a:spcAft>
              <a:buSzPts val="1800"/>
              <a:buFont typeface="EB Garamond"/>
              <a:buChar char="●"/>
            </a:pPr>
            <a:r>
              <a:rPr lang="en-US" sz="1800">
                <a:latin typeface="EB Garamond"/>
                <a:ea typeface="EB Garamond"/>
                <a:cs typeface="EB Garamond"/>
                <a:sym typeface="EB Garamond"/>
              </a:rPr>
              <a:t>Nov 14-16: School Spelling Bees</a:t>
            </a:r>
            <a:endParaRPr sz="1800">
              <a:latin typeface="EB Garamond"/>
              <a:ea typeface="EB Garamond"/>
              <a:cs typeface="EB Garamond"/>
              <a:sym typeface="EB Garamond"/>
            </a:endParaRPr>
          </a:p>
          <a:p>
            <a:pPr indent="-342900" lvl="0" marL="457200" rtl="0" algn="l">
              <a:spcBef>
                <a:spcPts val="0"/>
              </a:spcBef>
              <a:spcAft>
                <a:spcPts val="0"/>
              </a:spcAft>
              <a:buSzPts val="1800"/>
              <a:buFont typeface="EB Garamond"/>
              <a:buChar char="●"/>
            </a:pPr>
            <a:r>
              <a:rPr lang="en-US" sz="1800">
                <a:latin typeface="EB Garamond"/>
                <a:ea typeface="EB Garamond"/>
                <a:cs typeface="EB Garamond"/>
                <a:sym typeface="EB Garamond"/>
              </a:rPr>
              <a:t>Nov 20-24: Thanksgiving Break</a:t>
            </a:r>
            <a:endParaRPr sz="1800">
              <a:latin typeface="EB Garamond"/>
              <a:ea typeface="EB Garamond"/>
              <a:cs typeface="EB Garamond"/>
              <a:sym typeface="EB Garamond"/>
            </a:endParaRPr>
          </a:p>
          <a:p>
            <a:pPr indent="-342900" lvl="0" marL="457200" rtl="0" algn="l">
              <a:spcBef>
                <a:spcPts val="0"/>
              </a:spcBef>
              <a:spcAft>
                <a:spcPts val="0"/>
              </a:spcAft>
              <a:buSzPts val="1800"/>
              <a:buFont typeface="EB Garamond"/>
              <a:buChar char="●"/>
            </a:pPr>
            <a:r>
              <a:rPr lang="en-US" sz="1800">
                <a:latin typeface="EB Garamond"/>
                <a:ea typeface="EB Garamond"/>
                <a:cs typeface="EB Garamond"/>
                <a:sym typeface="EB Garamond"/>
              </a:rPr>
              <a:t>Nov 30: K-4 Specials Showcase</a:t>
            </a:r>
            <a:endParaRPr sz="1800">
              <a:latin typeface="EB Garamond"/>
              <a:ea typeface="EB Garamond"/>
              <a:cs typeface="EB Garamond"/>
              <a:sym typeface="EB Garamond"/>
            </a:endParaRPr>
          </a:p>
          <a:p>
            <a:pPr indent="-342900" lvl="0" marL="457200" rtl="0" algn="l">
              <a:spcBef>
                <a:spcPts val="0"/>
              </a:spcBef>
              <a:spcAft>
                <a:spcPts val="0"/>
              </a:spcAft>
              <a:buSzPts val="1800"/>
              <a:buFont typeface="EB Garamond"/>
              <a:buChar char="●"/>
            </a:pPr>
            <a:r>
              <a:rPr lang="en-US" sz="1800">
                <a:latin typeface="EB Garamond"/>
                <a:ea typeface="EB Garamond"/>
                <a:cs typeface="EB Garamond"/>
                <a:sym typeface="EB Garamond"/>
              </a:rPr>
              <a:t>Dec 7: Regional Spelling Bee at KWPA</a:t>
            </a:r>
            <a:endParaRPr sz="1800">
              <a:latin typeface="EB Garamond"/>
              <a:ea typeface="EB Garamond"/>
              <a:cs typeface="EB Garamond"/>
              <a:sym typeface="EB Garamond"/>
            </a:endParaRPr>
          </a:p>
          <a:p>
            <a:pPr indent="-342900" lvl="0" marL="457200" rtl="0" algn="l">
              <a:spcBef>
                <a:spcPts val="0"/>
              </a:spcBef>
              <a:spcAft>
                <a:spcPts val="0"/>
              </a:spcAft>
              <a:buSzPts val="1800"/>
              <a:buFont typeface="EB Garamond"/>
              <a:buChar char="●"/>
            </a:pPr>
            <a:r>
              <a:rPr lang="en-US" sz="1800">
                <a:latin typeface="EB Garamond"/>
                <a:ea typeface="EB Garamond"/>
                <a:cs typeface="EB Garamond"/>
                <a:sym typeface="EB Garamond"/>
              </a:rPr>
              <a:t>Dec 7: K-4 Sneaker Ball</a:t>
            </a:r>
            <a:endParaRPr sz="1800">
              <a:latin typeface="EB Garamond"/>
              <a:ea typeface="EB Garamond"/>
              <a:cs typeface="EB Garamond"/>
              <a:sym typeface="EB Garamond"/>
            </a:endParaRPr>
          </a:p>
          <a:p>
            <a:pPr indent="-342900" lvl="0" marL="457200" rtl="0" algn="l">
              <a:spcBef>
                <a:spcPts val="0"/>
              </a:spcBef>
              <a:spcAft>
                <a:spcPts val="0"/>
              </a:spcAft>
              <a:buSzPts val="1800"/>
              <a:buFont typeface="EB Garamond"/>
              <a:buChar char="●"/>
            </a:pPr>
            <a:r>
              <a:rPr lang="en-US" sz="1800">
                <a:latin typeface="EB Garamond"/>
                <a:ea typeface="EB Garamond"/>
                <a:cs typeface="EB Garamond"/>
                <a:sym typeface="EB Garamond"/>
              </a:rPr>
              <a:t>Dec 8: 5-8 Sneaker Ball</a:t>
            </a:r>
            <a:endParaRPr sz="1800">
              <a:latin typeface="EB Garamond"/>
              <a:ea typeface="EB Garamond"/>
              <a:cs typeface="EB Garamond"/>
              <a:sym typeface="EB Garamond"/>
            </a:endParaRPr>
          </a:p>
          <a:p>
            <a:pPr indent="-342900" lvl="0" marL="457200" rtl="0" algn="l">
              <a:spcBef>
                <a:spcPts val="0"/>
              </a:spcBef>
              <a:spcAft>
                <a:spcPts val="0"/>
              </a:spcAft>
              <a:buSzPts val="1800"/>
              <a:buFont typeface="EB Garamond"/>
              <a:buChar char="●"/>
            </a:pPr>
            <a:r>
              <a:rPr lang="en-US" sz="1800">
                <a:latin typeface="EB Garamond"/>
                <a:ea typeface="EB Garamond"/>
                <a:cs typeface="EB Garamond"/>
                <a:sym typeface="EB Garamond"/>
              </a:rPr>
              <a:t>Dec 15: K-4 Holiday Performances</a:t>
            </a:r>
            <a:endParaRPr sz="1800">
              <a:latin typeface="EB Garamond"/>
              <a:ea typeface="EB Garamond"/>
              <a:cs typeface="EB Garamond"/>
              <a:sym typeface="EB Garamond"/>
            </a:endParaRPr>
          </a:p>
          <a:p>
            <a:pPr indent="0" lvl="0" marL="0" rtl="0" algn="l">
              <a:spcBef>
                <a:spcPts val="0"/>
              </a:spcBef>
              <a:spcAft>
                <a:spcPts val="0"/>
              </a:spcAft>
              <a:buNone/>
            </a:pPr>
            <a:r>
              <a:t/>
            </a:r>
            <a:endParaRPr sz="1800">
              <a:latin typeface="EB Garamond"/>
              <a:ea typeface="EB Garamond"/>
              <a:cs typeface="EB Garamond"/>
              <a:sym typeface="EB Garamond"/>
            </a:endParaRPr>
          </a:p>
          <a:p>
            <a:pPr indent="0" lvl="0" marL="0" rtl="0" algn="l">
              <a:spcBef>
                <a:spcPts val="0"/>
              </a:spcBef>
              <a:spcAft>
                <a:spcPts val="0"/>
              </a:spcAft>
              <a:buNone/>
            </a:pPr>
            <a:r>
              <a:rPr b="1" lang="en-US" sz="1800">
                <a:solidFill>
                  <a:schemeClr val="dk1"/>
                </a:solidFill>
                <a:latin typeface="EB Garamond"/>
                <a:ea typeface="EB Garamond"/>
                <a:cs typeface="EB Garamond"/>
                <a:sym typeface="EB Garamond"/>
              </a:rPr>
              <a:t>TESTING</a:t>
            </a:r>
            <a:r>
              <a:rPr b="1" lang="en-US" sz="1800">
                <a:solidFill>
                  <a:schemeClr val="dk1"/>
                </a:solidFill>
                <a:latin typeface="EB Garamond"/>
                <a:ea typeface="EB Garamond"/>
                <a:cs typeface="EB Garamond"/>
                <a:sym typeface="EB Garamond"/>
              </a:rPr>
              <a:t>:</a:t>
            </a:r>
            <a:endParaRPr b="1" sz="1800">
              <a:solidFill>
                <a:schemeClr val="dk1"/>
              </a:solidFill>
              <a:latin typeface="EB Garamond"/>
              <a:ea typeface="EB Garamond"/>
              <a:cs typeface="EB Garamond"/>
              <a:sym typeface="EB Garamond"/>
            </a:endParaRPr>
          </a:p>
          <a:p>
            <a:pPr indent="-342900" lvl="0" marL="457200" rtl="0" algn="l">
              <a:spcBef>
                <a:spcPts val="0"/>
              </a:spcBef>
              <a:spcAft>
                <a:spcPts val="0"/>
              </a:spcAft>
              <a:buClr>
                <a:schemeClr val="dk1"/>
              </a:buClr>
              <a:buSzPts val="1800"/>
              <a:buFont typeface="EB Garamond"/>
              <a:buChar char="●"/>
            </a:pPr>
            <a:r>
              <a:rPr lang="en-US" sz="1800">
                <a:solidFill>
                  <a:schemeClr val="dk1"/>
                </a:solidFill>
                <a:latin typeface="EB Garamond"/>
                <a:ea typeface="EB Garamond"/>
                <a:cs typeface="EB Garamond"/>
                <a:sym typeface="EB Garamond"/>
              </a:rPr>
              <a:t>3rd-8th Interims: Today!</a:t>
            </a:r>
            <a:endParaRPr sz="1800">
              <a:solidFill>
                <a:schemeClr val="dk1"/>
              </a:solidFill>
              <a:latin typeface="EB Garamond"/>
              <a:ea typeface="EB Garamond"/>
              <a:cs typeface="EB Garamond"/>
              <a:sym typeface="EB Garamond"/>
            </a:endParaRPr>
          </a:p>
          <a:p>
            <a:pPr indent="-342900" lvl="0" marL="457200" rtl="0" algn="l">
              <a:spcBef>
                <a:spcPts val="0"/>
              </a:spcBef>
              <a:spcAft>
                <a:spcPts val="0"/>
              </a:spcAft>
              <a:buClr>
                <a:schemeClr val="dk1"/>
              </a:buClr>
              <a:buSzPts val="1800"/>
              <a:buFont typeface="EB Garamond"/>
              <a:buChar char="●"/>
            </a:pPr>
            <a:r>
              <a:rPr lang="en-US" sz="1800">
                <a:solidFill>
                  <a:schemeClr val="dk1"/>
                </a:solidFill>
                <a:latin typeface="EB Garamond"/>
                <a:ea typeface="EB Garamond"/>
                <a:cs typeface="EB Garamond"/>
                <a:sym typeface="EB Garamond"/>
              </a:rPr>
              <a:t>1st-2nd Math Interims: Nov 14</a:t>
            </a:r>
            <a:endParaRPr sz="1800">
              <a:solidFill>
                <a:schemeClr val="dk1"/>
              </a:solidFill>
              <a:latin typeface="EB Garamond"/>
              <a:ea typeface="EB Garamond"/>
              <a:cs typeface="EB Garamond"/>
              <a:sym typeface="EB Garamond"/>
            </a:endParaRPr>
          </a:p>
          <a:p>
            <a:pPr indent="-342900" lvl="0" marL="457200" rtl="0" algn="l">
              <a:spcBef>
                <a:spcPts val="0"/>
              </a:spcBef>
              <a:spcAft>
                <a:spcPts val="0"/>
              </a:spcAft>
              <a:buClr>
                <a:schemeClr val="dk1"/>
              </a:buClr>
              <a:buSzPts val="1800"/>
              <a:buFont typeface="EB Garamond"/>
              <a:buChar char="●"/>
            </a:pPr>
            <a:r>
              <a:rPr lang="en-US" sz="1800">
                <a:solidFill>
                  <a:schemeClr val="dk1"/>
                </a:solidFill>
                <a:latin typeface="EB Garamond"/>
                <a:ea typeface="EB Garamond"/>
                <a:cs typeface="EB Garamond"/>
                <a:sym typeface="EB Garamond"/>
              </a:rPr>
              <a:t>Winter MAP Testing K-8: Begins Tuesday, November 28</a:t>
            </a:r>
            <a:endParaRPr sz="1800">
              <a:solidFill>
                <a:schemeClr val="dk1"/>
              </a:solidFill>
              <a:latin typeface="EB Garamond"/>
              <a:ea typeface="EB Garamond"/>
              <a:cs typeface="EB Garamond"/>
              <a:sym typeface="EB Garamond"/>
            </a:endParaRPr>
          </a:p>
          <a:p>
            <a:pPr indent="-342900" lvl="0" marL="457200" rtl="0" algn="l">
              <a:spcBef>
                <a:spcPts val="0"/>
              </a:spcBef>
              <a:spcAft>
                <a:spcPts val="0"/>
              </a:spcAft>
              <a:buClr>
                <a:schemeClr val="dk1"/>
              </a:buClr>
              <a:buSzPts val="1800"/>
              <a:buFont typeface="EB Garamond"/>
              <a:buChar char="●"/>
            </a:pPr>
            <a:r>
              <a:rPr lang="en-US" sz="1800">
                <a:solidFill>
                  <a:schemeClr val="dk1"/>
                </a:solidFill>
                <a:latin typeface="EB Garamond"/>
                <a:ea typeface="EB Garamond"/>
                <a:cs typeface="EB Garamond"/>
                <a:sym typeface="EB Garamond"/>
              </a:rPr>
              <a:t>Winter DIBELS testing K-4: December 4-14</a:t>
            </a:r>
            <a:endParaRPr sz="1800">
              <a:solidFill>
                <a:schemeClr val="dk1"/>
              </a:solidFill>
              <a:latin typeface="EB Garamond"/>
              <a:ea typeface="EB Garamond"/>
              <a:cs typeface="EB Garamond"/>
              <a:sym typeface="EB Garamon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sp>
        <p:nvSpPr>
          <p:cNvPr id="323" name="Google Shape;323;g2964e980999_0_12"/>
          <p:cNvSpPr/>
          <p:nvPr/>
        </p:nvSpPr>
        <p:spPr>
          <a:xfrm>
            <a:off x="2800" y="0"/>
            <a:ext cx="12219600" cy="6858000"/>
          </a:xfrm>
          <a:prstGeom prst="rect">
            <a:avLst/>
          </a:prstGeom>
          <a:solidFill>
            <a:srgbClr val="1C4587"/>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324" name="Google Shape;324;g2964e980999_0_12"/>
          <p:cNvSpPr txBox="1"/>
          <p:nvPr/>
        </p:nvSpPr>
        <p:spPr>
          <a:xfrm>
            <a:off x="549333" y="452333"/>
            <a:ext cx="10280400" cy="6215100"/>
          </a:xfrm>
          <a:prstGeom prst="rect">
            <a:avLst/>
          </a:prstGeom>
          <a:noFill/>
          <a:ln>
            <a:noFill/>
          </a:ln>
        </p:spPr>
        <p:txBody>
          <a:bodyPr anchorCtr="0" anchor="ctr" bIns="60925" lIns="121900" spcFirstLastPara="1" rIns="121900" wrap="square" tIns="60925">
            <a:noAutofit/>
          </a:bodyPr>
          <a:lstStyle/>
          <a:p>
            <a:pPr indent="0" lvl="0" marL="0" marR="0" rtl="0" algn="l">
              <a:lnSpc>
                <a:spcPct val="80000"/>
              </a:lnSpc>
              <a:spcBef>
                <a:spcPts val="0"/>
              </a:spcBef>
              <a:spcAft>
                <a:spcPts val="0"/>
              </a:spcAft>
              <a:buClr>
                <a:srgbClr val="000000"/>
              </a:buClr>
              <a:buSzPts val="10100"/>
              <a:buFont typeface="Arial"/>
              <a:buNone/>
            </a:pPr>
            <a:r>
              <a:rPr lang="en-US" sz="10100">
                <a:solidFill>
                  <a:srgbClr val="FFFFFF"/>
                </a:solidFill>
                <a:latin typeface="Lexend Black"/>
                <a:ea typeface="Lexend Black"/>
                <a:cs typeface="Lexend Black"/>
                <a:sym typeface="Lexend Black"/>
              </a:rPr>
              <a:t>Public Comment</a:t>
            </a:r>
            <a:endParaRPr b="0" i="1" sz="8400" u="none" cap="none" strike="noStrike">
              <a:solidFill>
                <a:srgbClr val="FFFFFF"/>
              </a:solidFill>
              <a:latin typeface="Lexend Black"/>
              <a:ea typeface="Lexend Black"/>
              <a:cs typeface="Lexend Black"/>
              <a:sym typeface="Lexend Black"/>
            </a:endParaRPr>
          </a:p>
        </p:txBody>
      </p:sp>
      <p:cxnSp>
        <p:nvCxnSpPr>
          <p:cNvPr id="325" name="Google Shape;325;g2964e980999_0_12"/>
          <p:cNvCxnSpPr/>
          <p:nvPr/>
        </p:nvCxnSpPr>
        <p:spPr>
          <a:xfrm>
            <a:off x="5054033" y="5494967"/>
            <a:ext cx="7131900" cy="0"/>
          </a:xfrm>
          <a:prstGeom prst="straightConnector1">
            <a:avLst/>
          </a:prstGeom>
          <a:noFill/>
          <a:ln cap="flat" cmpd="sng" w="19050">
            <a:solidFill>
              <a:srgbClr val="E8B824"/>
            </a:solidFill>
            <a:prstDash val="solid"/>
            <a:round/>
            <a:headEnd len="sm" w="sm" type="none"/>
            <a:tailEnd len="sm" w="sm" type="none"/>
          </a:ln>
        </p:spPr>
      </p:cxnSp>
      <p:pic>
        <p:nvPicPr>
          <p:cNvPr id="326" name="Google Shape;326;g2964e980999_0_12"/>
          <p:cNvPicPr preferRelativeResize="0"/>
          <p:nvPr/>
        </p:nvPicPr>
        <p:blipFill rotWithShape="1">
          <a:blip r:embed="rId3">
            <a:alphaModFix/>
          </a:blip>
          <a:srcRect b="0" l="0" r="0" t="0"/>
          <a:stretch/>
        </p:blipFill>
        <p:spPr>
          <a:xfrm>
            <a:off x="6777320" y="98200"/>
            <a:ext cx="5346447" cy="7388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g284e008627f_0_1439"/>
          <p:cNvSpPr txBox="1"/>
          <p:nvPr>
            <p:ph type="title"/>
          </p:nvPr>
        </p:nvSpPr>
        <p:spPr>
          <a:xfrm>
            <a:off x="554133" y="791156"/>
            <a:ext cx="15147600" cy="1017900"/>
          </a:xfrm>
          <a:prstGeom prst="rect">
            <a:avLst/>
          </a:prstGeom>
          <a:noFill/>
          <a:ln>
            <a:noFill/>
          </a:ln>
        </p:spPr>
        <p:txBody>
          <a:bodyPr anchorCtr="0" anchor="t" bIns="45700" lIns="91425" spcFirstLastPara="1" rIns="91425" wrap="square" tIns="45700">
            <a:normAutofit/>
          </a:bodyPr>
          <a:lstStyle/>
          <a:p>
            <a:pPr indent="0" lvl="0" marL="0" rtl="0" algn="l">
              <a:lnSpc>
                <a:spcPct val="110795"/>
              </a:lnSpc>
              <a:spcBef>
                <a:spcPts val="0"/>
              </a:spcBef>
              <a:spcAft>
                <a:spcPts val="0"/>
              </a:spcAft>
              <a:buSzPts val="4400"/>
              <a:buNone/>
            </a:pPr>
            <a:r>
              <a:rPr b="1" lang="en-US"/>
              <a:t>Announcements</a:t>
            </a:r>
            <a:endParaRPr b="1" sz="2100"/>
          </a:p>
        </p:txBody>
      </p:sp>
      <p:sp>
        <p:nvSpPr>
          <p:cNvPr id="332" name="Google Shape;332;g284e008627f_0_1439"/>
          <p:cNvSpPr txBox="1"/>
          <p:nvPr>
            <p:ph idx="1" type="body"/>
          </p:nvPr>
        </p:nvSpPr>
        <p:spPr>
          <a:xfrm>
            <a:off x="415600" y="1151400"/>
            <a:ext cx="11360700" cy="4555200"/>
          </a:xfrm>
          <a:prstGeom prst="rect">
            <a:avLst/>
          </a:prstGeom>
          <a:noFill/>
          <a:ln>
            <a:noFill/>
          </a:ln>
        </p:spPr>
        <p:txBody>
          <a:bodyPr anchorCtr="0" anchor="t" bIns="45700" lIns="91425" spcFirstLastPara="1" rIns="91425" wrap="square" tIns="45700">
            <a:normAutofit/>
          </a:bodyPr>
          <a:lstStyle/>
          <a:p>
            <a:pPr indent="0" lvl="0" marL="0" rtl="0" algn="l">
              <a:lnSpc>
                <a:spcPct val="107916"/>
              </a:lnSpc>
              <a:spcBef>
                <a:spcPts val="360"/>
              </a:spcBef>
              <a:spcAft>
                <a:spcPts val="0"/>
              </a:spcAft>
              <a:buSzPts val="2800"/>
              <a:buNone/>
            </a:pPr>
            <a:r>
              <a:t/>
            </a:r>
            <a:endParaRPr sz="1600">
              <a:solidFill>
                <a:srgbClr val="0083A9"/>
              </a:solidFill>
              <a:latin typeface="Calibri"/>
              <a:ea typeface="Calibri"/>
              <a:cs typeface="Calibri"/>
              <a:sym typeface="Calibri"/>
            </a:endParaRPr>
          </a:p>
          <a:p>
            <a:pPr indent="0" lvl="0" marL="0" rtl="0" algn="l">
              <a:lnSpc>
                <a:spcPct val="107916"/>
              </a:lnSpc>
              <a:spcBef>
                <a:spcPts val="360"/>
              </a:spcBef>
              <a:spcAft>
                <a:spcPts val="0"/>
              </a:spcAft>
              <a:buSzPts val="2800"/>
              <a:buNone/>
            </a:pPr>
            <a:r>
              <a:t/>
            </a:r>
            <a:endParaRPr sz="3200">
              <a:solidFill>
                <a:schemeClr val="dk1"/>
              </a:solidFill>
              <a:latin typeface="Calibri"/>
              <a:ea typeface="Calibri"/>
              <a:cs typeface="Calibri"/>
              <a:sym typeface="Calibri"/>
            </a:endParaRPr>
          </a:p>
          <a:p>
            <a:pPr indent="609600" lvl="0" marL="0" rtl="0" algn="l">
              <a:lnSpc>
                <a:spcPct val="107916"/>
              </a:lnSpc>
              <a:spcBef>
                <a:spcPts val="360"/>
              </a:spcBef>
              <a:spcAft>
                <a:spcPts val="0"/>
              </a:spcAft>
              <a:buSzPts val="2800"/>
              <a:buNone/>
            </a:pPr>
            <a:r>
              <a:t/>
            </a:r>
            <a:endParaRPr b="1" sz="2700">
              <a:solidFill>
                <a:schemeClr val="dk1"/>
              </a:solidFill>
              <a:latin typeface="Calibri"/>
              <a:ea typeface="Calibri"/>
              <a:cs typeface="Calibri"/>
              <a:sym typeface="Calibri"/>
            </a:endParaRPr>
          </a:p>
        </p:txBody>
      </p:sp>
      <p:pic>
        <p:nvPicPr>
          <p:cNvPr id="333" name="Google Shape;333;g284e008627f_0_1439"/>
          <p:cNvPicPr preferRelativeResize="0"/>
          <p:nvPr/>
        </p:nvPicPr>
        <p:blipFill rotWithShape="1">
          <a:blip r:embed="rId3">
            <a:alphaModFix/>
          </a:blip>
          <a:srcRect b="0" l="0" r="0" t="0"/>
          <a:stretch/>
        </p:blipFill>
        <p:spPr>
          <a:xfrm>
            <a:off x="256933" y="6023633"/>
            <a:ext cx="4058434" cy="552067"/>
          </a:xfrm>
          <a:prstGeom prst="rect">
            <a:avLst/>
          </a:prstGeom>
          <a:noFill/>
          <a:ln>
            <a:noFill/>
          </a:ln>
        </p:spPr>
      </p:pic>
      <p:pic>
        <p:nvPicPr>
          <p:cNvPr id="334" name="Google Shape;334;g284e008627f_0_1439"/>
          <p:cNvPicPr preferRelativeResize="0"/>
          <p:nvPr/>
        </p:nvPicPr>
        <p:blipFill rotWithShape="1">
          <a:blip r:embed="rId4">
            <a:alphaModFix/>
          </a:blip>
          <a:srcRect b="0" l="0" r="0" t="0"/>
          <a:stretch/>
        </p:blipFill>
        <p:spPr>
          <a:xfrm>
            <a:off x="8899967" y="106100"/>
            <a:ext cx="3073400" cy="1358900"/>
          </a:xfrm>
          <a:prstGeom prst="rect">
            <a:avLst/>
          </a:prstGeom>
          <a:noFill/>
          <a:ln>
            <a:noFill/>
          </a:ln>
        </p:spPr>
      </p:pic>
      <p:sp>
        <p:nvSpPr>
          <p:cNvPr id="335" name="Google Shape;335;g284e008627f_0_1439"/>
          <p:cNvSpPr txBox="1"/>
          <p:nvPr/>
        </p:nvSpPr>
        <p:spPr>
          <a:xfrm>
            <a:off x="652133" y="1151400"/>
            <a:ext cx="11360700" cy="6757200"/>
          </a:xfrm>
          <a:prstGeom prst="rect">
            <a:avLst/>
          </a:prstGeom>
          <a:noFill/>
          <a:ln>
            <a:noFill/>
          </a:ln>
        </p:spPr>
        <p:txBody>
          <a:bodyPr anchorCtr="0" anchor="t" bIns="121900" lIns="121900" spcFirstLastPara="1" rIns="121900" wrap="square" tIns="121900">
            <a:spAutoFit/>
          </a:bodyPr>
          <a:lstStyle/>
          <a:p>
            <a:pPr indent="0" lvl="0" marL="0" marR="0" rtl="0" algn="l">
              <a:lnSpc>
                <a:spcPct val="100000"/>
              </a:lnSpc>
              <a:spcBef>
                <a:spcPts val="0"/>
              </a:spcBef>
              <a:spcAft>
                <a:spcPts val="0"/>
              </a:spcAft>
              <a:buClr>
                <a:srgbClr val="000000"/>
              </a:buClr>
              <a:buSzPts val="2500"/>
              <a:buFont typeface="Arial"/>
              <a:buNone/>
            </a:pPr>
            <a:r>
              <a:t/>
            </a:r>
            <a:endParaRPr b="0" i="0" sz="2500" u="none" cap="none" strike="noStrike">
              <a:solidFill>
                <a:schemeClr val="dk1"/>
              </a:solidFill>
              <a:latin typeface="Arial"/>
              <a:ea typeface="Arial"/>
              <a:cs typeface="Arial"/>
              <a:sym typeface="Arial"/>
            </a:endParaRPr>
          </a:p>
          <a:p>
            <a:pPr indent="-387350" lvl="0" marL="457200" marR="0" rtl="0" algn="l">
              <a:lnSpc>
                <a:spcPct val="100000"/>
              </a:lnSpc>
              <a:spcBef>
                <a:spcPts val="0"/>
              </a:spcBef>
              <a:spcAft>
                <a:spcPts val="0"/>
              </a:spcAft>
              <a:buClr>
                <a:schemeClr val="dk1"/>
              </a:buClr>
              <a:buSzPts val="2500"/>
              <a:buFont typeface="Arial"/>
              <a:buChar char="●"/>
            </a:pPr>
            <a:r>
              <a:rPr b="0" i="0" lang="en-US" sz="2500" u="none" cap="none" strike="noStrike">
                <a:solidFill>
                  <a:schemeClr val="dk1"/>
                </a:solidFill>
                <a:latin typeface="Arial"/>
                <a:ea typeface="Arial"/>
                <a:cs typeface="Arial"/>
                <a:sym typeface="Arial"/>
              </a:rPr>
              <a:t>GO Team Orientation &amp; Trainings</a:t>
            </a:r>
            <a:endParaRPr sz="2500">
              <a:solidFill>
                <a:schemeClr val="dk1"/>
              </a:solidFill>
            </a:endParaRPr>
          </a:p>
          <a:p>
            <a:pPr indent="-387350" lvl="1" marL="914400" marR="0" rtl="0" algn="l">
              <a:lnSpc>
                <a:spcPct val="100000"/>
              </a:lnSpc>
              <a:spcBef>
                <a:spcPts val="0"/>
              </a:spcBef>
              <a:spcAft>
                <a:spcPts val="0"/>
              </a:spcAft>
              <a:buClr>
                <a:schemeClr val="dk1"/>
              </a:buClr>
              <a:buSzPts val="2500"/>
              <a:buFont typeface="Arial"/>
              <a:buChar char="○"/>
            </a:pPr>
            <a:r>
              <a:rPr b="0" i="0" lang="en-US" sz="2500" u="none" cap="none" strike="noStrike">
                <a:solidFill>
                  <a:schemeClr val="dk1"/>
                </a:solidFill>
                <a:latin typeface="Arial"/>
                <a:ea typeface="Arial"/>
                <a:cs typeface="Arial"/>
                <a:sym typeface="Arial"/>
              </a:rPr>
              <a:t>reach out to Go Team Support if struggling to get into ELiS</a:t>
            </a:r>
            <a:endParaRPr b="0" i="0" sz="2500" u="none" cap="none" strike="noStrike">
              <a:solidFill>
                <a:schemeClr val="dk1"/>
              </a:solidFill>
              <a:latin typeface="Arial"/>
              <a:ea typeface="Arial"/>
              <a:cs typeface="Arial"/>
              <a:sym typeface="Arial"/>
            </a:endParaRPr>
          </a:p>
          <a:p>
            <a:pPr indent="0" lvl="0" marL="914400" marR="0" rtl="0" algn="l">
              <a:lnSpc>
                <a:spcPct val="100000"/>
              </a:lnSpc>
              <a:spcBef>
                <a:spcPts val="0"/>
              </a:spcBef>
              <a:spcAft>
                <a:spcPts val="0"/>
              </a:spcAft>
              <a:buNone/>
            </a:pPr>
            <a:r>
              <a:t/>
            </a:r>
            <a:endParaRPr sz="2500">
              <a:solidFill>
                <a:schemeClr val="dk1"/>
              </a:solidFill>
            </a:endParaRPr>
          </a:p>
          <a:p>
            <a:pPr indent="-387350" lvl="0" marL="457200" marR="0" rtl="0" algn="l">
              <a:lnSpc>
                <a:spcPct val="100000"/>
              </a:lnSpc>
              <a:spcBef>
                <a:spcPts val="0"/>
              </a:spcBef>
              <a:spcAft>
                <a:spcPts val="0"/>
              </a:spcAft>
              <a:buClr>
                <a:schemeClr val="dk1"/>
              </a:buClr>
              <a:buSzPts val="2500"/>
              <a:buChar char="●"/>
            </a:pPr>
            <a:r>
              <a:rPr lang="en-US" sz="2500">
                <a:solidFill>
                  <a:schemeClr val="dk1"/>
                </a:solidFill>
              </a:rPr>
              <a:t>Two weeks until Thanksgiving Break!</a:t>
            </a:r>
            <a:endParaRPr sz="2500">
              <a:solidFill>
                <a:schemeClr val="dk1"/>
              </a:solidFill>
            </a:endParaRPr>
          </a:p>
          <a:p>
            <a:pPr indent="0" lvl="0" marL="457200" marR="0" rtl="0" algn="l">
              <a:lnSpc>
                <a:spcPct val="100000"/>
              </a:lnSpc>
              <a:spcBef>
                <a:spcPts val="0"/>
              </a:spcBef>
              <a:spcAft>
                <a:spcPts val="0"/>
              </a:spcAft>
              <a:buNone/>
            </a:pPr>
            <a:r>
              <a:t/>
            </a:r>
            <a:endParaRPr b="0" i="0" sz="2500" u="none" cap="none" strike="noStrike">
              <a:solidFill>
                <a:schemeClr val="dk1"/>
              </a:solidFill>
              <a:latin typeface="Arial"/>
              <a:ea typeface="Arial"/>
              <a:cs typeface="Arial"/>
              <a:sym typeface="Arial"/>
            </a:endParaRPr>
          </a:p>
          <a:p>
            <a:pPr indent="0" lvl="0" marL="609600" marR="0" rtl="0" algn="l">
              <a:lnSpc>
                <a:spcPct val="100000"/>
              </a:lnSpc>
              <a:spcBef>
                <a:spcPts val="0"/>
              </a:spcBef>
              <a:spcAft>
                <a:spcPts val="0"/>
              </a:spcAft>
              <a:buClr>
                <a:srgbClr val="000000"/>
              </a:buClr>
              <a:buSzPts val="2500"/>
              <a:buFont typeface="Arial"/>
              <a:buNone/>
            </a:pPr>
            <a:r>
              <a:t/>
            </a:r>
            <a:endParaRPr b="0" i="0" sz="2500" u="none" cap="none" strike="noStrike">
              <a:solidFill>
                <a:schemeClr val="dk1"/>
              </a:solidFill>
              <a:latin typeface="Arial"/>
              <a:ea typeface="Arial"/>
              <a:cs typeface="Arial"/>
              <a:sym typeface="Arial"/>
            </a:endParaRPr>
          </a:p>
          <a:p>
            <a:pPr indent="0" lvl="0" marL="609600" marR="0" rtl="0" algn="l">
              <a:lnSpc>
                <a:spcPct val="100000"/>
              </a:lnSpc>
              <a:spcBef>
                <a:spcPts val="0"/>
              </a:spcBef>
              <a:spcAft>
                <a:spcPts val="0"/>
              </a:spcAft>
              <a:buClr>
                <a:srgbClr val="000000"/>
              </a:buClr>
              <a:buSzPts val="2500"/>
              <a:buFont typeface="Arial"/>
              <a:buNone/>
            </a:pPr>
            <a:r>
              <a:t/>
            </a:r>
            <a:endParaRPr b="0" i="0" sz="2500" u="none" cap="none" strike="noStrike">
              <a:solidFill>
                <a:schemeClr val="dk1"/>
              </a:solidFill>
              <a:latin typeface="Arial"/>
              <a:ea typeface="Arial"/>
              <a:cs typeface="Arial"/>
              <a:sym typeface="Arial"/>
            </a:endParaRPr>
          </a:p>
          <a:p>
            <a:pPr indent="0" lvl="0" marL="609600" marR="0" rtl="0" algn="l">
              <a:lnSpc>
                <a:spcPct val="100000"/>
              </a:lnSpc>
              <a:spcBef>
                <a:spcPts val="0"/>
              </a:spcBef>
              <a:spcAft>
                <a:spcPts val="0"/>
              </a:spcAft>
              <a:buClr>
                <a:srgbClr val="000000"/>
              </a:buClr>
              <a:buSzPts val="2500"/>
              <a:buFont typeface="Arial"/>
              <a:buNone/>
            </a:pPr>
            <a:r>
              <a:t/>
            </a:r>
            <a:endParaRPr b="0" i="0" sz="2500" u="none" cap="none" strike="noStrike">
              <a:solidFill>
                <a:schemeClr val="dk1"/>
              </a:solidFill>
              <a:latin typeface="Arial"/>
              <a:ea typeface="Arial"/>
              <a:cs typeface="Arial"/>
              <a:sym typeface="Arial"/>
            </a:endParaRPr>
          </a:p>
          <a:p>
            <a:pPr indent="0" lvl="0" marL="609600" marR="0" rtl="0" algn="l">
              <a:lnSpc>
                <a:spcPct val="100000"/>
              </a:lnSpc>
              <a:spcBef>
                <a:spcPts val="0"/>
              </a:spcBef>
              <a:spcAft>
                <a:spcPts val="0"/>
              </a:spcAft>
              <a:buClr>
                <a:srgbClr val="000000"/>
              </a:buClr>
              <a:buSzPts val="2500"/>
              <a:buFont typeface="Arial"/>
              <a:buNone/>
            </a:pPr>
            <a:r>
              <a:t/>
            </a:r>
            <a:endParaRPr b="0" i="0" sz="2500" u="none" cap="none" strike="noStrike">
              <a:solidFill>
                <a:schemeClr val="dk1"/>
              </a:solidFill>
              <a:latin typeface="Arial"/>
              <a:ea typeface="Arial"/>
              <a:cs typeface="Arial"/>
              <a:sym typeface="Arial"/>
            </a:endParaRPr>
          </a:p>
          <a:p>
            <a:pPr indent="0" lvl="0" marL="609600" marR="0" rtl="0" algn="l">
              <a:lnSpc>
                <a:spcPct val="100000"/>
              </a:lnSpc>
              <a:spcBef>
                <a:spcPts val="0"/>
              </a:spcBef>
              <a:spcAft>
                <a:spcPts val="0"/>
              </a:spcAft>
              <a:buClr>
                <a:srgbClr val="000000"/>
              </a:buClr>
              <a:buSzPts val="2500"/>
              <a:buFont typeface="Arial"/>
              <a:buNone/>
            </a:pPr>
            <a:r>
              <a:t/>
            </a:r>
            <a:endParaRPr b="0" i="0" sz="2500" u="none" cap="none" strike="noStrike">
              <a:solidFill>
                <a:schemeClr val="dk1"/>
              </a:solidFill>
              <a:latin typeface="Arial"/>
              <a:ea typeface="Arial"/>
              <a:cs typeface="Arial"/>
              <a:sym typeface="Arial"/>
            </a:endParaRPr>
          </a:p>
          <a:p>
            <a:pPr indent="0" lvl="0" marL="609600" marR="0" rtl="0" algn="l">
              <a:lnSpc>
                <a:spcPct val="100000"/>
              </a:lnSpc>
              <a:spcBef>
                <a:spcPts val="0"/>
              </a:spcBef>
              <a:spcAft>
                <a:spcPts val="0"/>
              </a:spcAft>
              <a:buClr>
                <a:srgbClr val="000000"/>
              </a:buClr>
              <a:buSzPts val="2500"/>
              <a:buFont typeface="Arial"/>
              <a:buNone/>
            </a:pPr>
            <a:r>
              <a:t/>
            </a:r>
            <a:endParaRPr b="0" i="0" sz="2500" u="none" cap="none" strike="noStrike">
              <a:solidFill>
                <a:schemeClr val="dk1"/>
              </a:solidFill>
              <a:latin typeface="Arial"/>
              <a:ea typeface="Arial"/>
              <a:cs typeface="Arial"/>
              <a:sym typeface="Arial"/>
            </a:endParaRPr>
          </a:p>
          <a:p>
            <a:pPr indent="0" lvl="0" marL="609600" marR="0" rtl="0" algn="l">
              <a:lnSpc>
                <a:spcPct val="100000"/>
              </a:lnSpc>
              <a:spcBef>
                <a:spcPts val="0"/>
              </a:spcBef>
              <a:spcAft>
                <a:spcPts val="0"/>
              </a:spcAft>
              <a:buClr>
                <a:srgbClr val="000000"/>
              </a:buClr>
              <a:buSzPts val="2500"/>
              <a:buFont typeface="Arial"/>
              <a:buNone/>
            </a:pPr>
            <a:r>
              <a:t/>
            </a:r>
            <a:endParaRPr b="0" i="0" sz="2500" u="none" cap="none" strike="noStrike">
              <a:solidFill>
                <a:schemeClr val="dk1"/>
              </a:solidFill>
              <a:latin typeface="Arial"/>
              <a:ea typeface="Arial"/>
              <a:cs typeface="Arial"/>
              <a:sym typeface="Arial"/>
            </a:endParaRPr>
          </a:p>
          <a:p>
            <a:pPr indent="0" lvl="0" marL="609600" marR="0" rtl="0" algn="l">
              <a:lnSpc>
                <a:spcPct val="100000"/>
              </a:lnSpc>
              <a:spcBef>
                <a:spcPts val="0"/>
              </a:spcBef>
              <a:spcAft>
                <a:spcPts val="0"/>
              </a:spcAft>
              <a:buClr>
                <a:srgbClr val="000000"/>
              </a:buClr>
              <a:buSzPts val="2500"/>
              <a:buFont typeface="Arial"/>
              <a:buNone/>
            </a:pPr>
            <a:r>
              <a:t/>
            </a:r>
            <a:endParaRPr b="0" i="0" sz="2500" u="none" cap="none" strike="noStrike">
              <a:solidFill>
                <a:schemeClr val="dk1"/>
              </a:solidFill>
              <a:latin typeface="Arial"/>
              <a:ea typeface="Arial"/>
              <a:cs typeface="Arial"/>
              <a:sym typeface="Arial"/>
            </a:endParaRPr>
          </a:p>
          <a:p>
            <a:pPr indent="0" lvl="0" marL="609600" marR="0" rtl="0" algn="l">
              <a:lnSpc>
                <a:spcPct val="100000"/>
              </a:lnSpc>
              <a:spcBef>
                <a:spcPts val="0"/>
              </a:spcBef>
              <a:spcAft>
                <a:spcPts val="0"/>
              </a:spcAft>
              <a:buClr>
                <a:srgbClr val="000000"/>
              </a:buClr>
              <a:buSzPts val="2500"/>
              <a:buFont typeface="Arial"/>
              <a:buNone/>
            </a:pPr>
            <a:r>
              <a:t/>
            </a:r>
            <a:endParaRPr b="0" i="0" sz="25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500"/>
              <a:buFont typeface="Arial"/>
              <a:buNone/>
            </a:pPr>
            <a:r>
              <a:t/>
            </a:r>
            <a:endParaRPr b="0" i="0" sz="25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300"/>
              <a:buFont typeface="Arial"/>
              <a:buNone/>
            </a:pPr>
            <a:r>
              <a:t/>
            </a:r>
            <a:endParaRPr b="0" i="1" sz="2300" u="none" cap="none" strike="noStrike">
              <a:solidFill>
                <a:schemeClr val="dk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 name="Shape 339"/>
        <p:cNvGrpSpPr/>
        <p:nvPr/>
      </p:nvGrpSpPr>
      <p:grpSpPr>
        <a:xfrm>
          <a:off x="0" y="0"/>
          <a:ext cx="0" cy="0"/>
          <a:chOff x="0" y="0"/>
          <a:chExt cx="0" cy="0"/>
        </a:xfrm>
      </p:grpSpPr>
      <p:sp>
        <p:nvSpPr>
          <p:cNvPr id="340" name="Google Shape;340;g284e008627f_0_1375"/>
          <p:cNvSpPr txBox="1"/>
          <p:nvPr>
            <p:ph type="title"/>
          </p:nvPr>
        </p:nvSpPr>
        <p:spPr>
          <a:xfrm>
            <a:off x="415600" y="593367"/>
            <a:ext cx="11360700" cy="763500"/>
          </a:xfrm>
          <a:prstGeom prst="rect">
            <a:avLst/>
          </a:prstGeom>
          <a:noFill/>
          <a:ln>
            <a:noFill/>
          </a:ln>
        </p:spPr>
        <p:txBody>
          <a:bodyPr anchorCtr="0" anchor="t" bIns="45700" lIns="91425" spcFirstLastPara="1" rIns="91425" wrap="square" tIns="45700">
            <a:noAutofit/>
          </a:bodyPr>
          <a:lstStyle/>
          <a:p>
            <a:pPr indent="0" lvl="0" marL="0" rtl="0" algn="ctr">
              <a:lnSpc>
                <a:spcPct val="110795"/>
              </a:lnSpc>
              <a:spcBef>
                <a:spcPts val="0"/>
              </a:spcBef>
              <a:spcAft>
                <a:spcPts val="0"/>
              </a:spcAft>
              <a:buSzPts val="1300"/>
              <a:buNone/>
            </a:pPr>
            <a:r>
              <a:rPr b="1" lang="en-US" sz="3900"/>
              <a:t>Adjourn</a:t>
            </a:r>
            <a:endParaRPr b="1" sz="3900"/>
          </a:p>
        </p:txBody>
      </p:sp>
      <p:pic>
        <p:nvPicPr>
          <p:cNvPr id="341" name="Google Shape;341;g284e008627f_0_1375"/>
          <p:cNvPicPr preferRelativeResize="0"/>
          <p:nvPr/>
        </p:nvPicPr>
        <p:blipFill rotWithShape="1">
          <a:blip r:embed="rId3">
            <a:alphaModFix/>
          </a:blip>
          <a:srcRect b="0" l="0" r="0" t="0"/>
          <a:stretch/>
        </p:blipFill>
        <p:spPr>
          <a:xfrm>
            <a:off x="256933" y="6023633"/>
            <a:ext cx="4058434" cy="552067"/>
          </a:xfrm>
          <a:prstGeom prst="rect">
            <a:avLst/>
          </a:prstGeom>
          <a:noFill/>
          <a:ln>
            <a:noFill/>
          </a:ln>
        </p:spPr>
      </p:pic>
      <p:pic>
        <p:nvPicPr>
          <p:cNvPr id="342" name="Google Shape;342;g284e008627f_0_1375"/>
          <p:cNvPicPr preferRelativeResize="0"/>
          <p:nvPr/>
        </p:nvPicPr>
        <p:blipFill rotWithShape="1">
          <a:blip r:embed="rId4">
            <a:alphaModFix/>
          </a:blip>
          <a:srcRect b="0" l="0" r="0" t="0"/>
          <a:stretch/>
        </p:blipFill>
        <p:spPr>
          <a:xfrm>
            <a:off x="8899967" y="106100"/>
            <a:ext cx="3073400" cy="1358900"/>
          </a:xfrm>
          <a:prstGeom prst="rect">
            <a:avLst/>
          </a:prstGeom>
          <a:noFill/>
          <a:ln>
            <a:noFill/>
          </a:ln>
        </p:spPr>
      </p:pic>
      <p:pic>
        <p:nvPicPr>
          <p:cNvPr id="343" name="Google Shape;343;g284e008627f_0_1375"/>
          <p:cNvPicPr preferRelativeResize="0"/>
          <p:nvPr/>
        </p:nvPicPr>
        <p:blipFill rotWithShape="1">
          <a:blip r:embed="rId5">
            <a:alphaModFix/>
          </a:blip>
          <a:srcRect b="19580" l="0" r="0" t="0"/>
          <a:stretch/>
        </p:blipFill>
        <p:spPr>
          <a:xfrm>
            <a:off x="4534333" y="1761634"/>
            <a:ext cx="3482234" cy="37386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g284e008627f_0_1503"/>
          <p:cNvSpPr/>
          <p:nvPr/>
        </p:nvSpPr>
        <p:spPr>
          <a:xfrm>
            <a:off x="-200" y="0"/>
            <a:ext cx="12192000" cy="306000"/>
          </a:xfrm>
          <a:prstGeom prst="rect">
            <a:avLst/>
          </a:prstGeom>
          <a:solidFill>
            <a:srgbClr val="E8B824"/>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258" name="Google Shape;258;g284e008627f_0_1503"/>
          <p:cNvSpPr txBox="1"/>
          <p:nvPr/>
        </p:nvSpPr>
        <p:spPr>
          <a:xfrm>
            <a:off x="232267" y="599833"/>
            <a:ext cx="10370700" cy="723300"/>
          </a:xfrm>
          <a:prstGeom prst="rect">
            <a:avLst/>
          </a:prstGeom>
          <a:noFill/>
          <a:ln>
            <a:noFill/>
          </a:ln>
        </p:spPr>
        <p:txBody>
          <a:bodyPr anchorCtr="0" anchor="t" bIns="121900" lIns="121900" spcFirstLastPara="1" rIns="121900" wrap="square" tIns="121900">
            <a:spAutoFit/>
          </a:bodyPr>
          <a:lstStyle/>
          <a:p>
            <a:pPr indent="0" lvl="0" marL="0" marR="0" rtl="0" algn="l">
              <a:lnSpc>
                <a:spcPct val="100000"/>
              </a:lnSpc>
              <a:spcBef>
                <a:spcPts val="0"/>
              </a:spcBef>
              <a:spcAft>
                <a:spcPts val="0"/>
              </a:spcAft>
              <a:buClr>
                <a:srgbClr val="000000"/>
              </a:buClr>
              <a:buSzPts val="3100"/>
              <a:buFont typeface="Arial"/>
              <a:buNone/>
            </a:pPr>
            <a:r>
              <a:rPr b="0" i="0" lang="en-US" sz="3100" u="none" cap="none" strike="noStrike">
                <a:solidFill>
                  <a:srgbClr val="1F468D"/>
                </a:solidFill>
                <a:latin typeface="Montserrat ExtraBold"/>
                <a:ea typeface="Montserrat ExtraBold"/>
                <a:cs typeface="Montserrat ExtraBold"/>
                <a:sym typeface="Montserrat ExtraBold"/>
              </a:rPr>
              <a:t>Roll Call, Establish Quorum</a:t>
            </a:r>
            <a:endParaRPr b="0" i="0" sz="1700" u="none" cap="none" strike="noStrike">
              <a:solidFill>
                <a:srgbClr val="1F468D"/>
              </a:solidFill>
              <a:latin typeface="Montserrat ExtraBold"/>
              <a:ea typeface="Montserrat ExtraBold"/>
              <a:cs typeface="Montserrat ExtraBold"/>
              <a:sym typeface="Montserrat ExtraBold"/>
            </a:endParaRPr>
          </a:p>
        </p:txBody>
      </p:sp>
      <p:graphicFrame>
        <p:nvGraphicFramePr>
          <p:cNvPr id="259" name="Google Shape;259;g284e008627f_0_1503"/>
          <p:cNvGraphicFramePr/>
          <p:nvPr/>
        </p:nvGraphicFramePr>
        <p:xfrm>
          <a:off x="1543425" y="1931600"/>
          <a:ext cx="3000000" cy="3000000"/>
        </p:xfrm>
        <a:graphic>
          <a:graphicData uri="http://schemas.openxmlformats.org/drawingml/2006/table">
            <a:tbl>
              <a:tblPr bandRow="1">
                <a:noFill/>
                <a:tableStyleId>{5C2BA5F6-18F3-40F0-AB5B-6BB59AB90D03}</a:tableStyleId>
              </a:tblPr>
              <a:tblGrid>
                <a:gridCol w="2574000"/>
                <a:gridCol w="4881900"/>
                <a:gridCol w="2113450"/>
              </a:tblGrid>
              <a:tr h="653700">
                <a:tc>
                  <a:txBody>
                    <a:bodyPr/>
                    <a:lstStyle/>
                    <a:p>
                      <a:pPr indent="0" lvl="0" marL="0" marR="0" rtl="0" algn="ctr">
                        <a:lnSpc>
                          <a:spcPct val="100000"/>
                        </a:lnSpc>
                        <a:spcBef>
                          <a:spcPts val="0"/>
                        </a:spcBef>
                        <a:spcAft>
                          <a:spcPts val="0"/>
                        </a:spcAft>
                        <a:buClr>
                          <a:srgbClr val="000000"/>
                        </a:buClr>
                        <a:buSzPts val="1400"/>
                        <a:buFont typeface="Arial"/>
                        <a:buNone/>
                      </a:pPr>
                      <a:r>
                        <a:rPr b="1" lang="en-US" sz="1400" u="none" cap="none" strike="noStrike">
                          <a:latin typeface="Calibri"/>
                          <a:ea typeface="Calibri"/>
                          <a:cs typeface="Calibri"/>
                          <a:sym typeface="Calibri"/>
                        </a:rPr>
                        <a:t>Role</a:t>
                      </a:r>
                      <a:endParaRPr b="1" sz="1400" u="none" cap="none" strike="noStrike">
                        <a:latin typeface="Calibri"/>
                        <a:ea typeface="Calibri"/>
                        <a:cs typeface="Calibri"/>
                        <a:sym typeface="Calibri"/>
                      </a:endParaRPr>
                    </a:p>
                  </a:txBody>
                  <a:tcPr marT="0" marB="0" marR="68575" marL="68575" anchor="ctr">
                    <a:solidFill>
                      <a:srgbClr val="E9AF76"/>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US" sz="1400" u="none" cap="none" strike="noStrike">
                          <a:latin typeface="Calibri"/>
                          <a:ea typeface="Calibri"/>
                          <a:cs typeface="Calibri"/>
                          <a:sym typeface="Calibri"/>
                        </a:rPr>
                        <a:t>Name </a:t>
                      </a:r>
                      <a:r>
                        <a:rPr i="1" lang="en-US" sz="1200" u="none" cap="none" strike="noStrike">
                          <a:latin typeface="Calibri"/>
                          <a:ea typeface="Calibri"/>
                          <a:cs typeface="Calibri"/>
                          <a:sym typeface="Calibri"/>
                        </a:rPr>
                        <a:t>(or Vacant)</a:t>
                      </a:r>
                      <a:endParaRPr b="1" sz="1400" u="none" cap="none" strike="noStrike">
                        <a:latin typeface="Calibri"/>
                        <a:ea typeface="Calibri"/>
                        <a:cs typeface="Calibri"/>
                        <a:sym typeface="Calibri"/>
                      </a:endParaRPr>
                    </a:p>
                  </a:txBody>
                  <a:tcPr marT="0" marB="0" marR="68575" marL="68575" anchor="ctr">
                    <a:solidFill>
                      <a:srgbClr val="E9AF76"/>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US" sz="1400" u="none" cap="none" strike="noStrike">
                          <a:latin typeface="Calibri"/>
                          <a:ea typeface="Calibri"/>
                          <a:cs typeface="Calibri"/>
                          <a:sym typeface="Calibri"/>
                        </a:rPr>
                        <a:t>Present or Absent</a:t>
                      </a:r>
                      <a:endParaRPr b="1" sz="1400" u="none" cap="none" strike="noStrike">
                        <a:latin typeface="Calibri"/>
                        <a:ea typeface="Calibri"/>
                        <a:cs typeface="Calibri"/>
                        <a:sym typeface="Calibri"/>
                      </a:endParaRPr>
                    </a:p>
                  </a:txBody>
                  <a:tcPr marT="0" marB="0" marR="68575" marL="68575" anchor="ctr">
                    <a:solidFill>
                      <a:srgbClr val="E9AF76"/>
                    </a:solidFill>
                  </a:tcPr>
                </a:tc>
              </a:tr>
              <a:tr h="285250">
                <a:tc>
                  <a:txBody>
                    <a:bodyPr/>
                    <a:lstStyle/>
                    <a:p>
                      <a:pPr indent="0" lvl="0" marL="0" marR="0" rtl="0" algn="l">
                        <a:lnSpc>
                          <a:spcPct val="100000"/>
                        </a:lnSpc>
                        <a:spcBef>
                          <a:spcPts val="0"/>
                        </a:spcBef>
                        <a:spcAft>
                          <a:spcPts val="0"/>
                        </a:spcAft>
                        <a:buClr>
                          <a:srgbClr val="000000"/>
                        </a:buClr>
                        <a:buSzPts val="1200"/>
                        <a:buFont typeface="Arial"/>
                        <a:buNone/>
                      </a:pPr>
                      <a:r>
                        <a:rPr b="1" lang="en-US" sz="1200" u="none" cap="none" strike="noStrike">
                          <a:latin typeface="Calibri"/>
                          <a:ea typeface="Calibri"/>
                          <a:cs typeface="Calibri"/>
                          <a:sym typeface="Calibri"/>
                        </a:rPr>
                        <a:t>Principal</a:t>
                      </a:r>
                      <a:endParaRPr b="1" sz="12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200"/>
                        <a:buFont typeface="Arial"/>
                        <a:buNone/>
                      </a:pPr>
                      <a:r>
                        <a:rPr b="1" lang="en-US" sz="1200" u="none" cap="none" strike="noStrike">
                          <a:latin typeface="Calibri"/>
                          <a:ea typeface="Calibri"/>
                          <a:cs typeface="Calibri"/>
                          <a:sym typeface="Calibri"/>
                        </a:rPr>
                        <a:t>Tara Stifler</a:t>
                      </a:r>
                      <a:endParaRPr b="1" sz="12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200"/>
                        <a:buFont typeface="Arial"/>
                        <a:buNone/>
                      </a:pPr>
                      <a:r>
                        <a:t/>
                      </a:r>
                      <a:endParaRPr b="1" sz="1200" u="none" cap="none" strike="noStrike">
                        <a:latin typeface="Calibri"/>
                        <a:ea typeface="Calibri"/>
                        <a:cs typeface="Calibri"/>
                        <a:sym typeface="Calibri"/>
                      </a:endParaRPr>
                    </a:p>
                  </a:txBody>
                  <a:tcPr marT="0" marB="0" marR="68575" marL="68575"/>
                </a:tc>
              </a:tr>
              <a:tr h="285250">
                <a:tc>
                  <a:txBody>
                    <a:bodyPr/>
                    <a:lstStyle/>
                    <a:p>
                      <a:pPr indent="0" lvl="0" marL="0" marR="0" rtl="0" algn="l">
                        <a:lnSpc>
                          <a:spcPct val="100000"/>
                        </a:lnSpc>
                        <a:spcBef>
                          <a:spcPts val="0"/>
                        </a:spcBef>
                        <a:spcAft>
                          <a:spcPts val="0"/>
                        </a:spcAft>
                        <a:buClr>
                          <a:srgbClr val="000000"/>
                        </a:buClr>
                        <a:buSzPts val="1200"/>
                        <a:buFont typeface="Arial"/>
                        <a:buNone/>
                      </a:pPr>
                      <a:r>
                        <a:rPr b="1" lang="en-US" sz="1200" u="none" cap="none" strike="noStrike">
                          <a:latin typeface="Calibri"/>
                          <a:ea typeface="Calibri"/>
                          <a:cs typeface="Calibri"/>
                          <a:sym typeface="Calibri"/>
                        </a:rPr>
                        <a:t>Principal</a:t>
                      </a:r>
                      <a:endParaRPr b="1" sz="12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200"/>
                        <a:buFont typeface="Arial"/>
                        <a:buNone/>
                      </a:pPr>
                      <a:r>
                        <a:rPr b="1" lang="en-US" sz="1200" u="none" cap="none" strike="noStrike">
                          <a:latin typeface="Calibri"/>
                          <a:ea typeface="Calibri"/>
                          <a:cs typeface="Calibri"/>
                          <a:sym typeface="Calibri"/>
                        </a:rPr>
                        <a:t>Emanuel Mathis</a:t>
                      </a:r>
                      <a:endParaRPr b="1" sz="12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200"/>
                        <a:buFont typeface="Arial"/>
                        <a:buNone/>
                      </a:pPr>
                      <a:r>
                        <a:t/>
                      </a:r>
                      <a:endParaRPr b="1" sz="1200" u="none" cap="none" strike="noStrike">
                        <a:latin typeface="Calibri"/>
                        <a:ea typeface="Calibri"/>
                        <a:cs typeface="Calibri"/>
                        <a:sym typeface="Calibri"/>
                      </a:endParaRPr>
                    </a:p>
                  </a:txBody>
                  <a:tcPr marT="0" marB="0" marR="68575" marL="68575"/>
                </a:tc>
              </a:tr>
              <a:tr h="285250">
                <a:tc>
                  <a:txBody>
                    <a:bodyPr/>
                    <a:lstStyle/>
                    <a:p>
                      <a:pPr indent="0" lvl="0" marL="0" marR="0" rtl="0" algn="l">
                        <a:lnSpc>
                          <a:spcPct val="100000"/>
                        </a:lnSpc>
                        <a:spcBef>
                          <a:spcPts val="0"/>
                        </a:spcBef>
                        <a:spcAft>
                          <a:spcPts val="0"/>
                        </a:spcAft>
                        <a:buClr>
                          <a:srgbClr val="000000"/>
                        </a:buClr>
                        <a:buSzPts val="1200"/>
                        <a:buFont typeface="Arial"/>
                        <a:buNone/>
                      </a:pPr>
                      <a:r>
                        <a:rPr b="1" lang="en-US" sz="1200" u="none" cap="none" strike="noStrike">
                          <a:latin typeface="Calibri"/>
                          <a:ea typeface="Calibri"/>
                          <a:cs typeface="Calibri"/>
                          <a:sym typeface="Calibri"/>
                        </a:rPr>
                        <a:t>Parent/Guardian</a:t>
                      </a:r>
                      <a:endParaRPr b="1" sz="12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200"/>
                        <a:buFont typeface="Arial"/>
                        <a:buNone/>
                      </a:pPr>
                      <a:r>
                        <a:rPr b="1" lang="en-US" sz="1200" u="none" cap="none" strike="noStrike">
                          <a:latin typeface="Calibri"/>
                          <a:ea typeface="Calibri"/>
                          <a:cs typeface="Calibri"/>
                          <a:sym typeface="Calibri"/>
                        </a:rPr>
                        <a:t>Tikia Cross (Secretary)</a:t>
                      </a:r>
                      <a:endParaRPr b="1" sz="12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200"/>
                        <a:buFont typeface="Arial"/>
                        <a:buNone/>
                      </a:pPr>
                      <a:r>
                        <a:t/>
                      </a:r>
                      <a:endParaRPr b="1" sz="1200" u="none" cap="none" strike="noStrike">
                        <a:latin typeface="Calibri"/>
                        <a:ea typeface="Calibri"/>
                        <a:cs typeface="Calibri"/>
                        <a:sym typeface="Calibri"/>
                      </a:endParaRPr>
                    </a:p>
                  </a:txBody>
                  <a:tcPr marT="0" marB="0" marR="68575" marL="68575"/>
                </a:tc>
              </a:tr>
              <a:tr h="285250">
                <a:tc>
                  <a:txBody>
                    <a:bodyPr/>
                    <a:lstStyle/>
                    <a:p>
                      <a:pPr indent="0" lvl="0" marL="0" marR="0" rtl="0" algn="l">
                        <a:lnSpc>
                          <a:spcPct val="100000"/>
                        </a:lnSpc>
                        <a:spcBef>
                          <a:spcPts val="0"/>
                        </a:spcBef>
                        <a:spcAft>
                          <a:spcPts val="0"/>
                        </a:spcAft>
                        <a:buClr>
                          <a:srgbClr val="000000"/>
                        </a:buClr>
                        <a:buSzPts val="1200"/>
                        <a:buFont typeface="Arial"/>
                        <a:buNone/>
                      </a:pPr>
                      <a:r>
                        <a:rPr b="1" lang="en-US" sz="1200" u="none" cap="none" strike="noStrike">
                          <a:latin typeface="Calibri"/>
                          <a:ea typeface="Calibri"/>
                          <a:cs typeface="Calibri"/>
                          <a:sym typeface="Calibri"/>
                        </a:rPr>
                        <a:t>Parent/Guardian</a:t>
                      </a:r>
                      <a:endParaRPr b="1" sz="12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200"/>
                        <a:buFont typeface="Arial"/>
                        <a:buNone/>
                      </a:pPr>
                      <a:r>
                        <a:rPr b="1" lang="en-US" sz="1200" u="none" cap="none" strike="noStrike">
                          <a:latin typeface="Calibri"/>
                          <a:ea typeface="Calibri"/>
                          <a:cs typeface="Calibri"/>
                          <a:sym typeface="Calibri"/>
                        </a:rPr>
                        <a:t>Breanna Thompson</a:t>
                      </a:r>
                      <a:endParaRPr b="1" sz="12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200"/>
                        <a:buFont typeface="Arial"/>
                        <a:buNone/>
                      </a:pPr>
                      <a:r>
                        <a:t/>
                      </a:r>
                      <a:endParaRPr b="1" sz="1200" u="none" cap="none" strike="noStrike">
                        <a:latin typeface="Calibri"/>
                        <a:ea typeface="Calibri"/>
                        <a:cs typeface="Calibri"/>
                        <a:sym typeface="Calibri"/>
                      </a:endParaRPr>
                    </a:p>
                  </a:txBody>
                  <a:tcPr marT="0" marB="0" marR="68575" marL="68575"/>
                </a:tc>
              </a:tr>
              <a:tr h="285250">
                <a:tc>
                  <a:txBody>
                    <a:bodyPr/>
                    <a:lstStyle/>
                    <a:p>
                      <a:pPr indent="0" lvl="0" marL="0" marR="0" rtl="0" algn="l">
                        <a:lnSpc>
                          <a:spcPct val="100000"/>
                        </a:lnSpc>
                        <a:spcBef>
                          <a:spcPts val="0"/>
                        </a:spcBef>
                        <a:spcAft>
                          <a:spcPts val="0"/>
                        </a:spcAft>
                        <a:buClr>
                          <a:srgbClr val="000000"/>
                        </a:buClr>
                        <a:buSzPts val="1200"/>
                        <a:buFont typeface="Arial"/>
                        <a:buNone/>
                      </a:pPr>
                      <a:r>
                        <a:rPr b="1" lang="en-US" sz="1200" u="none" cap="none" strike="noStrike">
                          <a:latin typeface="Calibri"/>
                          <a:ea typeface="Calibri"/>
                          <a:cs typeface="Calibri"/>
                          <a:sym typeface="Calibri"/>
                        </a:rPr>
                        <a:t>Parent/Guardian</a:t>
                      </a:r>
                      <a:endParaRPr b="1" sz="12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200"/>
                        <a:buFont typeface="Arial"/>
                        <a:buNone/>
                      </a:pPr>
                      <a:r>
                        <a:rPr b="1" lang="en-US" sz="1200" u="none" cap="none" strike="noStrike">
                          <a:latin typeface="Calibri"/>
                          <a:ea typeface="Calibri"/>
                          <a:cs typeface="Calibri"/>
                          <a:sym typeface="Calibri"/>
                        </a:rPr>
                        <a:t>Priscilla Catlin (Chair)</a:t>
                      </a:r>
                      <a:endParaRPr b="1" sz="12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200"/>
                        <a:buFont typeface="Arial"/>
                        <a:buNone/>
                      </a:pPr>
                      <a:r>
                        <a:t/>
                      </a:r>
                      <a:endParaRPr b="1" sz="1200" u="none" cap="none" strike="noStrike">
                        <a:latin typeface="Calibri"/>
                        <a:ea typeface="Calibri"/>
                        <a:cs typeface="Calibri"/>
                        <a:sym typeface="Calibri"/>
                      </a:endParaRPr>
                    </a:p>
                  </a:txBody>
                  <a:tcPr marT="0" marB="0" marR="68575" marL="68575"/>
                </a:tc>
              </a:tr>
              <a:tr h="285250">
                <a:tc>
                  <a:txBody>
                    <a:bodyPr/>
                    <a:lstStyle/>
                    <a:p>
                      <a:pPr indent="0" lvl="0" marL="0" marR="0" rtl="0" algn="l">
                        <a:lnSpc>
                          <a:spcPct val="100000"/>
                        </a:lnSpc>
                        <a:spcBef>
                          <a:spcPts val="0"/>
                        </a:spcBef>
                        <a:spcAft>
                          <a:spcPts val="0"/>
                        </a:spcAft>
                        <a:buClr>
                          <a:srgbClr val="000000"/>
                        </a:buClr>
                        <a:buSzPts val="1200"/>
                        <a:buFont typeface="Arial"/>
                        <a:buNone/>
                      </a:pPr>
                      <a:r>
                        <a:rPr b="1" lang="en-US" sz="1200" u="none" cap="none" strike="noStrike">
                          <a:latin typeface="Calibri"/>
                          <a:ea typeface="Calibri"/>
                          <a:cs typeface="Calibri"/>
                          <a:sym typeface="Calibri"/>
                        </a:rPr>
                        <a:t>Parent/Guardian</a:t>
                      </a:r>
                      <a:endParaRPr b="1" sz="12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200"/>
                        <a:buFont typeface="Arial"/>
                        <a:buNone/>
                      </a:pPr>
                      <a:r>
                        <a:rPr b="1" lang="en-US" sz="1200">
                          <a:latin typeface="Calibri"/>
                          <a:ea typeface="Calibri"/>
                          <a:cs typeface="Calibri"/>
                          <a:sym typeface="Calibri"/>
                        </a:rPr>
                        <a:t>Quo Heath</a:t>
                      </a:r>
                      <a:endParaRPr b="1" sz="12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200"/>
                        <a:buFont typeface="Arial"/>
                        <a:buNone/>
                      </a:pPr>
                      <a:r>
                        <a:t/>
                      </a:r>
                      <a:endParaRPr b="1" sz="1200" u="none" cap="none" strike="noStrike">
                        <a:latin typeface="Calibri"/>
                        <a:ea typeface="Calibri"/>
                        <a:cs typeface="Calibri"/>
                        <a:sym typeface="Calibri"/>
                      </a:endParaRPr>
                    </a:p>
                  </a:txBody>
                  <a:tcPr marT="0" marB="0" marR="68575" marL="68575"/>
                </a:tc>
              </a:tr>
              <a:tr h="285250">
                <a:tc>
                  <a:txBody>
                    <a:bodyPr/>
                    <a:lstStyle/>
                    <a:p>
                      <a:pPr indent="0" lvl="0" marL="0" marR="0" rtl="0" algn="l">
                        <a:lnSpc>
                          <a:spcPct val="100000"/>
                        </a:lnSpc>
                        <a:spcBef>
                          <a:spcPts val="0"/>
                        </a:spcBef>
                        <a:spcAft>
                          <a:spcPts val="0"/>
                        </a:spcAft>
                        <a:buClr>
                          <a:srgbClr val="000000"/>
                        </a:buClr>
                        <a:buSzPts val="1200"/>
                        <a:buFont typeface="Arial"/>
                        <a:buNone/>
                      </a:pPr>
                      <a:r>
                        <a:rPr b="1" lang="en-US" sz="1200" u="none" cap="none" strike="noStrike">
                          <a:latin typeface="Calibri"/>
                          <a:ea typeface="Calibri"/>
                          <a:cs typeface="Calibri"/>
                          <a:sym typeface="Calibri"/>
                        </a:rPr>
                        <a:t>Instructional Staff</a:t>
                      </a:r>
                      <a:endParaRPr b="1" sz="12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200"/>
                        <a:buFont typeface="Arial"/>
                        <a:buNone/>
                      </a:pPr>
                      <a:r>
                        <a:rPr b="1" lang="en-US" sz="1200" u="none" cap="none" strike="noStrike">
                          <a:latin typeface="Calibri"/>
                          <a:ea typeface="Calibri"/>
                          <a:cs typeface="Calibri"/>
                          <a:sym typeface="Calibri"/>
                        </a:rPr>
                        <a:t>Carita Harvey (Cluster Rep)</a:t>
                      </a:r>
                      <a:endParaRPr b="1" sz="12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200"/>
                        <a:buFont typeface="Arial"/>
                        <a:buNone/>
                      </a:pPr>
                      <a:r>
                        <a:t/>
                      </a:r>
                      <a:endParaRPr b="1" sz="1200" u="none" cap="none" strike="noStrike">
                        <a:latin typeface="Calibri"/>
                        <a:ea typeface="Calibri"/>
                        <a:cs typeface="Calibri"/>
                        <a:sym typeface="Calibri"/>
                      </a:endParaRPr>
                    </a:p>
                  </a:txBody>
                  <a:tcPr marT="0" marB="0" marR="68575" marL="68575"/>
                </a:tc>
              </a:tr>
              <a:tr h="285250">
                <a:tc>
                  <a:txBody>
                    <a:bodyPr/>
                    <a:lstStyle/>
                    <a:p>
                      <a:pPr indent="0" lvl="0" marL="0" marR="0" rtl="0" algn="l">
                        <a:lnSpc>
                          <a:spcPct val="100000"/>
                        </a:lnSpc>
                        <a:spcBef>
                          <a:spcPts val="0"/>
                        </a:spcBef>
                        <a:spcAft>
                          <a:spcPts val="0"/>
                        </a:spcAft>
                        <a:buClr>
                          <a:srgbClr val="000000"/>
                        </a:buClr>
                        <a:buSzPts val="1200"/>
                        <a:buFont typeface="Arial"/>
                        <a:buNone/>
                      </a:pPr>
                      <a:r>
                        <a:rPr b="1" lang="en-US" sz="1200" u="none" cap="none" strike="noStrike">
                          <a:latin typeface="Calibri"/>
                          <a:ea typeface="Calibri"/>
                          <a:cs typeface="Calibri"/>
                          <a:sym typeface="Calibri"/>
                        </a:rPr>
                        <a:t>Instructional Staff</a:t>
                      </a:r>
                      <a:endParaRPr b="1" sz="12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200"/>
                        <a:buFont typeface="Arial"/>
                        <a:buNone/>
                      </a:pPr>
                      <a:r>
                        <a:rPr b="1" lang="en-US" sz="1200" u="none" cap="none" strike="noStrike">
                          <a:latin typeface="Calibri"/>
                          <a:ea typeface="Calibri"/>
                          <a:cs typeface="Calibri"/>
                          <a:sym typeface="Calibri"/>
                        </a:rPr>
                        <a:t>Rashad Chase</a:t>
                      </a:r>
                      <a:endParaRPr b="1" sz="12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200"/>
                        <a:buFont typeface="Arial"/>
                        <a:buNone/>
                      </a:pPr>
                      <a:r>
                        <a:t/>
                      </a:r>
                      <a:endParaRPr b="1" sz="1200" u="none" cap="none" strike="noStrike">
                        <a:latin typeface="Calibri"/>
                        <a:ea typeface="Calibri"/>
                        <a:cs typeface="Calibri"/>
                        <a:sym typeface="Calibri"/>
                      </a:endParaRPr>
                    </a:p>
                  </a:txBody>
                  <a:tcPr marT="0" marB="0" marR="68575" marL="68575"/>
                </a:tc>
              </a:tr>
              <a:tr h="285250">
                <a:tc>
                  <a:txBody>
                    <a:bodyPr/>
                    <a:lstStyle/>
                    <a:p>
                      <a:pPr indent="0" lvl="0" marL="0" marR="0" rtl="0" algn="l">
                        <a:lnSpc>
                          <a:spcPct val="100000"/>
                        </a:lnSpc>
                        <a:spcBef>
                          <a:spcPts val="0"/>
                        </a:spcBef>
                        <a:spcAft>
                          <a:spcPts val="0"/>
                        </a:spcAft>
                        <a:buClr>
                          <a:srgbClr val="000000"/>
                        </a:buClr>
                        <a:buSzPts val="1200"/>
                        <a:buFont typeface="Arial"/>
                        <a:buNone/>
                      </a:pPr>
                      <a:r>
                        <a:rPr b="1" lang="en-US" sz="1200" u="none" cap="none" strike="noStrike">
                          <a:latin typeface="Calibri"/>
                          <a:ea typeface="Calibri"/>
                          <a:cs typeface="Calibri"/>
                          <a:sym typeface="Calibri"/>
                        </a:rPr>
                        <a:t>Instructional Staff</a:t>
                      </a:r>
                      <a:endParaRPr b="1" sz="12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200"/>
                        <a:buFont typeface="Arial"/>
                        <a:buNone/>
                      </a:pPr>
                      <a:r>
                        <a:rPr b="1" lang="en-US" sz="1200" u="none" cap="none" strike="noStrike">
                          <a:latin typeface="Calibri"/>
                          <a:ea typeface="Calibri"/>
                          <a:cs typeface="Calibri"/>
                          <a:sym typeface="Calibri"/>
                        </a:rPr>
                        <a:t>Gina Hines (Vice Chair)</a:t>
                      </a:r>
                      <a:endParaRPr b="1" sz="12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200"/>
                        <a:buFont typeface="Arial"/>
                        <a:buNone/>
                      </a:pPr>
                      <a:r>
                        <a:t/>
                      </a:r>
                      <a:endParaRPr b="1" sz="1200" u="none" cap="none" strike="noStrike">
                        <a:latin typeface="Calibri"/>
                        <a:ea typeface="Calibri"/>
                        <a:cs typeface="Calibri"/>
                        <a:sym typeface="Calibri"/>
                      </a:endParaRPr>
                    </a:p>
                  </a:txBody>
                  <a:tcPr marT="0" marB="0" marR="68575" marL="68575"/>
                </a:tc>
              </a:tr>
              <a:tr h="285250">
                <a:tc>
                  <a:txBody>
                    <a:bodyPr/>
                    <a:lstStyle/>
                    <a:p>
                      <a:pPr indent="0" lvl="0" marL="0" marR="0" rtl="0" algn="l">
                        <a:lnSpc>
                          <a:spcPct val="100000"/>
                        </a:lnSpc>
                        <a:spcBef>
                          <a:spcPts val="0"/>
                        </a:spcBef>
                        <a:spcAft>
                          <a:spcPts val="0"/>
                        </a:spcAft>
                        <a:buClr>
                          <a:srgbClr val="000000"/>
                        </a:buClr>
                        <a:buSzPts val="1200"/>
                        <a:buFont typeface="Arial"/>
                        <a:buNone/>
                      </a:pPr>
                      <a:r>
                        <a:rPr b="1" lang="en-US" sz="1200" u="none" cap="none" strike="noStrike">
                          <a:latin typeface="Calibri"/>
                          <a:ea typeface="Calibri"/>
                          <a:cs typeface="Calibri"/>
                          <a:sym typeface="Calibri"/>
                        </a:rPr>
                        <a:t>Instructional Staff</a:t>
                      </a:r>
                      <a:endParaRPr b="1" sz="12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200"/>
                        <a:buFont typeface="Arial"/>
                        <a:buNone/>
                      </a:pPr>
                      <a:r>
                        <a:rPr b="1" lang="en-US" sz="1200" u="none" cap="none" strike="noStrike">
                          <a:latin typeface="Calibri"/>
                          <a:ea typeface="Calibri"/>
                          <a:cs typeface="Calibri"/>
                          <a:sym typeface="Calibri"/>
                        </a:rPr>
                        <a:t>Gerald Stewart</a:t>
                      </a:r>
                      <a:endParaRPr b="1" sz="12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200"/>
                        <a:buFont typeface="Arial"/>
                        <a:buNone/>
                      </a:pPr>
                      <a:r>
                        <a:t/>
                      </a:r>
                      <a:endParaRPr b="1" sz="1200" u="none" cap="none" strike="noStrike">
                        <a:latin typeface="Calibri"/>
                        <a:ea typeface="Calibri"/>
                        <a:cs typeface="Calibri"/>
                        <a:sym typeface="Calibri"/>
                      </a:endParaRPr>
                    </a:p>
                  </a:txBody>
                  <a:tcPr marT="0" marB="0" marR="68575" marL="68575"/>
                </a:tc>
              </a:tr>
              <a:tr h="285250">
                <a:tc>
                  <a:txBody>
                    <a:bodyPr/>
                    <a:lstStyle/>
                    <a:p>
                      <a:pPr indent="0" lvl="0" marL="0" marR="0" rtl="0" algn="l">
                        <a:lnSpc>
                          <a:spcPct val="100000"/>
                        </a:lnSpc>
                        <a:spcBef>
                          <a:spcPts val="0"/>
                        </a:spcBef>
                        <a:spcAft>
                          <a:spcPts val="0"/>
                        </a:spcAft>
                        <a:buClr>
                          <a:srgbClr val="000000"/>
                        </a:buClr>
                        <a:buSzPts val="1200"/>
                        <a:buFont typeface="Arial"/>
                        <a:buNone/>
                      </a:pPr>
                      <a:r>
                        <a:rPr b="1" lang="en-US" sz="1200" u="none" cap="none" strike="noStrike">
                          <a:latin typeface="Calibri"/>
                          <a:ea typeface="Calibri"/>
                          <a:cs typeface="Calibri"/>
                          <a:sym typeface="Calibri"/>
                        </a:rPr>
                        <a:t>Community Member</a:t>
                      </a:r>
                      <a:endParaRPr b="1" sz="12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200"/>
                        <a:buFont typeface="Arial"/>
                        <a:buNone/>
                      </a:pPr>
                      <a:r>
                        <a:rPr b="1" lang="en-US" sz="1200" u="none" cap="none" strike="noStrike">
                          <a:latin typeface="Calibri"/>
                          <a:ea typeface="Calibri"/>
                          <a:cs typeface="Calibri"/>
                          <a:sym typeface="Calibri"/>
                        </a:rPr>
                        <a:t>April Jordan</a:t>
                      </a:r>
                      <a:endParaRPr b="1" sz="12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200"/>
                        <a:buFont typeface="Arial"/>
                        <a:buNone/>
                      </a:pPr>
                      <a:r>
                        <a:t/>
                      </a:r>
                      <a:endParaRPr b="1" sz="1200" u="none" cap="none" strike="noStrike">
                        <a:latin typeface="Calibri"/>
                        <a:ea typeface="Calibri"/>
                        <a:cs typeface="Calibri"/>
                        <a:sym typeface="Calibri"/>
                      </a:endParaRPr>
                    </a:p>
                  </a:txBody>
                  <a:tcPr marT="0" marB="0" marR="68575" marL="68575"/>
                </a:tc>
              </a:tr>
              <a:tr h="285250">
                <a:tc>
                  <a:txBody>
                    <a:bodyPr/>
                    <a:lstStyle/>
                    <a:p>
                      <a:pPr indent="0" lvl="0" marL="0" marR="0" rtl="0" algn="l">
                        <a:lnSpc>
                          <a:spcPct val="100000"/>
                        </a:lnSpc>
                        <a:spcBef>
                          <a:spcPts val="0"/>
                        </a:spcBef>
                        <a:spcAft>
                          <a:spcPts val="0"/>
                        </a:spcAft>
                        <a:buClr>
                          <a:srgbClr val="000000"/>
                        </a:buClr>
                        <a:buSzPts val="1200"/>
                        <a:buFont typeface="Arial"/>
                        <a:buNone/>
                      </a:pPr>
                      <a:r>
                        <a:rPr b="1" lang="en-US" sz="1200" u="none" cap="none" strike="noStrike">
                          <a:latin typeface="Calibri"/>
                          <a:ea typeface="Calibri"/>
                          <a:cs typeface="Calibri"/>
                          <a:sym typeface="Calibri"/>
                        </a:rPr>
                        <a:t>Community Member</a:t>
                      </a:r>
                      <a:endParaRPr b="1" sz="12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200"/>
                        <a:buFont typeface="Arial"/>
                        <a:buNone/>
                      </a:pPr>
                      <a:r>
                        <a:rPr b="1" lang="en-US" sz="1200" u="none" cap="none" strike="noStrike">
                          <a:latin typeface="Calibri"/>
                          <a:ea typeface="Calibri"/>
                          <a:cs typeface="Calibri"/>
                          <a:sym typeface="Calibri"/>
                        </a:rPr>
                        <a:t>Tom Zolot</a:t>
                      </a:r>
                      <a:endParaRPr b="1" sz="12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200"/>
                        <a:buFont typeface="Arial"/>
                        <a:buNone/>
                      </a:pPr>
                      <a:r>
                        <a:t/>
                      </a:r>
                      <a:endParaRPr b="1" sz="1200" u="none" cap="none" strike="noStrike">
                        <a:latin typeface="Calibri"/>
                        <a:ea typeface="Calibri"/>
                        <a:cs typeface="Calibri"/>
                        <a:sym typeface="Calibri"/>
                      </a:endParaRPr>
                    </a:p>
                  </a:txBody>
                  <a:tcPr marT="0" marB="0" marR="68575" marL="68575"/>
                </a:tc>
              </a:tr>
              <a:tr h="285250">
                <a:tc>
                  <a:txBody>
                    <a:bodyPr/>
                    <a:lstStyle/>
                    <a:p>
                      <a:pPr indent="0" lvl="0" marL="0" marR="0" rtl="0" algn="l">
                        <a:lnSpc>
                          <a:spcPct val="100000"/>
                        </a:lnSpc>
                        <a:spcBef>
                          <a:spcPts val="0"/>
                        </a:spcBef>
                        <a:spcAft>
                          <a:spcPts val="0"/>
                        </a:spcAft>
                        <a:buClr>
                          <a:srgbClr val="000000"/>
                        </a:buClr>
                        <a:buSzPts val="1200"/>
                        <a:buFont typeface="Arial"/>
                        <a:buNone/>
                      </a:pPr>
                      <a:r>
                        <a:rPr b="1" lang="en-US" sz="1200" u="none" cap="none" strike="noStrike">
                          <a:latin typeface="Calibri"/>
                          <a:ea typeface="Calibri"/>
                          <a:cs typeface="Calibri"/>
                          <a:sym typeface="Calibri"/>
                        </a:rPr>
                        <a:t>Swing Seat</a:t>
                      </a:r>
                      <a:endParaRPr b="1" sz="12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200"/>
                        <a:buFont typeface="Arial"/>
                        <a:buNone/>
                      </a:pPr>
                      <a:r>
                        <a:rPr b="1" lang="en-US" sz="1200" u="none" cap="none" strike="noStrike">
                          <a:latin typeface="Calibri"/>
                          <a:ea typeface="Calibri"/>
                          <a:cs typeface="Calibri"/>
                          <a:sym typeface="Calibri"/>
                        </a:rPr>
                        <a:t>Brandon Raper</a:t>
                      </a:r>
                      <a:endParaRPr b="1" sz="1200" u="none" cap="none" strike="noStrike">
                        <a:latin typeface="Calibri"/>
                        <a:ea typeface="Calibri"/>
                        <a:cs typeface="Calibri"/>
                        <a:sym typeface="Calibri"/>
                      </a:endParaRPr>
                    </a:p>
                  </a:txBody>
                  <a:tcPr marT="0" marB="0" marR="68575" marL="68575"/>
                </a:tc>
                <a:tc>
                  <a:txBody>
                    <a:bodyPr/>
                    <a:lstStyle/>
                    <a:p>
                      <a:pPr indent="0" lvl="0" marL="0" marR="0" rtl="0" algn="l">
                        <a:lnSpc>
                          <a:spcPct val="100000"/>
                        </a:lnSpc>
                        <a:spcBef>
                          <a:spcPts val="0"/>
                        </a:spcBef>
                        <a:spcAft>
                          <a:spcPts val="0"/>
                        </a:spcAft>
                        <a:buClr>
                          <a:srgbClr val="000000"/>
                        </a:buClr>
                        <a:buSzPts val="1200"/>
                        <a:buFont typeface="Arial"/>
                        <a:buNone/>
                      </a:pPr>
                      <a:r>
                        <a:t/>
                      </a:r>
                      <a:endParaRPr b="1" sz="1200" u="none" cap="none" strike="noStrike">
                        <a:latin typeface="Calibri"/>
                        <a:ea typeface="Calibri"/>
                        <a:cs typeface="Calibri"/>
                        <a:sym typeface="Calibri"/>
                      </a:endParaRPr>
                    </a:p>
                  </a:txBody>
                  <a:tcPr marT="0" marB="0" marR="68575" marL="68575"/>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2"/>
          <p:cNvSpPr txBox="1"/>
          <p:nvPr>
            <p:ph type="title"/>
          </p:nvPr>
        </p:nvSpPr>
        <p:spPr>
          <a:xfrm>
            <a:off x="1318641" y="403479"/>
            <a:ext cx="5693700" cy="768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accent6"/>
              </a:buClr>
              <a:buSzPts val="4400"/>
              <a:buFont typeface="Arial Black"/>
              <a:buNone/>
            </a:pPr>
            <a:r>
              <a:rPr lang="en-US"/>
              <a:t>Agenda</a:t>
            </a:r>
            <a:endParaRPr b="1" sz="4400">
              <a:solidFill>
                <a:schemeClr val="accent6"/>
              </a:solidFill>
              <a:latin typeface="Arial Black"/>
              <a:ea typeface="Arial Black"/>
              <a:cs typeface="Arial Black"/>
              <a:sym typeface="Arial Black"/>
            </a:endParaRPr>
          </a:p>
        </p:txBody>
      </p:sp>
      <p:sp>
        <p:nvSpPr>
          <p:cNvPr id="265" name="Google Shape;265;p2"/>
          <p:cNvSpPr txBox="1"/>
          <p:nvPr>
            <p:ph idx="1" type="body"/>
          </p:nvPr>
        </p:nvSpPr>
        <p:spPr>
          <a:xfrm>
            <a:off x="1148310" y="1439933"/>
            <a:ext cx="6578400" cy="5014500"/>
          </a:xfrm>
          <a:prstGeom prst="rect">
            <a:avLst/>
          </a:prstGeom>
          <a:noFill/>
          <a:ln>
            <a:noFill/>
          </a:ln>
        </p:spPr>
        <p:txBody>
          <a:bodyPr anchorCtr="0" anchor="t" bIns="45700" lIns="91425" spcFirstLastPara="1" rIns="91425" wrap="square" tIns="45700">
            <a:noAutofit/>
          </a:bodyPr>
          <a:lstStyle/>
          <a:p>
            <a:pPr indent="0" lvl="0" marL="0" rtl="0" algn="l">
              <a:lnSpc>
                <a:spcPct val="150000"/>
              </a:lnSpc>
              <a:spcBef>
                <a:spcPts val="0"/>
              </a:spcBef>
              <a:spcAft>
                <a:spcPts val="0"/>
              </a:spcAft>
              <a:buClr>
                <a:schemeClr val="accent6"/>
              </a:buClr>
              <a:buSzPts val="2400"/>
              <a:buNone/>
            </a:pPr>
            <a:r>
              <a:rPr lang="en-US"/>
              <a:t>Call to Order</a:t>
            </a:r>
            <a:endParaRPr/>
          </a:p>
          <a:p>
            <a:pPr indent="0" lvl="0" marL="0" rtl="0" algn="l">
              <a:lnSpc>
                <a:spcPct val="150000"/>
              </a:lnSpc>
              <a:spcBef>
                <a:spcPts val="0"/>
              </a:spcBef>
              <a:spcAft>
                <a:spcPts val="0"/>
              </a:spcAft>
              <a:buClr>
                <a:schemeClr val="accent6"/>
              </a:buClr>
              <a:buSzPts val="2400"/>
              <a:buNone/>
            </a:pPr>
            <a:r>
              <a:rPr lang="en-US"/>
              <a:t>Roll Call &amp; Establish </a:t>
            </a:r>
            <a:r>
              <a:rPr lang="en-US"/>
              <a:t>Quorum</a:t>
            </a:r>
            <a:endParaRPr/>
          </a:p>
          <a:p>
            <a:pPr indent="0" lvl="0" marL="0" rtl="0" algn="l">
              <a:lnSpc>
                <a:spcPct val="150000"/>
              </a:lnSpc>
              <a:spcBef>
                <a:spcPts val="0"/>
              </a:spcBef>
              <a:spcAft>
                <a:spcPts val="0"/>
              </a:spcAft>
              <a:buClr>
                <a:schemeClr val="accent6"/>
              </a:buClr>
              <a:buSzPts val="2400"/>
              <a:buNone/>
            </a:pPr>
            <a:r>
              <a:rPr lang="en-US"/>
              <a:t>Data Discussion</a:t>
            </a:r>
            <a:endParaRPr/>
          </a:p>
          <a:p>
            <a:pPr indent="0" lvl="0" marL="0" rtl="0" algn="l">
              <a:lnSpc>
                <a:spcPct val="150000"/>
              </a:lnSpc>
              <a:spcBef>
                <a:spcPts val="0"/>
              </a:spcBef>
              <a:spcAft>
                <a:spcPts val="0"/>
              </a:spcAft>
              <a:buClr>
                <a:schemeClr val="accent6"/>
              </a:buClr>
              <a:buSzPts val="2400"/>
              <a:buNone/>
            </a:pPr>
            <a:r>
              <a:rPr lang="en-US"/>
              <a:t>	Attendance</a:t>
            </a:r>
            <a:endParaRPr/>
          </a:p>
          <a:p>
            <a:pPr indent="0" lvl="0" marL="0" rtl="0" algn="l">
              <a:lnSpc>
                <a:spcPct val="150000"/>
              </a:lnSpc>
              <a:spcBef>
                <a:spcPts val="0"/>
              </a:spcBef>
              <a:spcAft>
                <a:spcPts val="0"/>
              </a:spcAft>
              <a:buClr>
                <a:schemeClr val="accent6"/>
              </a:buClr>
              <a:buSzPts val="2400"/>
              <a:buNone/>
            </a:pPr>
            <a:r>
              <a:rPr lang="en-US"/>
              <a:t>Principal’s Report</a:t>
            </a:r>
            <a:endParaRPr/>
          </a:p>
          <a:p>
            <a:pPr indent="0" lvl="0" marL="0" rtl="0" algn="l">
              <a:lnSpc>
                <a:spcPct val="150000"/>
              </a:lnSpc>
              <a:spcBef>
                <a:spcPts val="0"/>
              </a:spcBef>
              <a:spcAft>
                <a:spcPts val="0"/>
              </a:spcAft>
              <a:buClr>
                <a:schemeClr val="accent6"/>
              </a:buClr>
              <a:buSzPts val="2400"/>
              <a:buNone/>
            </a:pPr>
            <a:r>
              <a:rPr lang="en-US"/>
              <a:t>	Upcoming Events &amp; Testing</a:t>
            </a:r>
            <a:endParaRPr/>
          </a:p>
          <a:p>
            <a:pPr indent="0" lvl="0" marL="0" rtl="0" algn="l">
              <a:lnSpc>
                <a:spcPct val="150000"/>
              </a:lnSpc>
              <a:spcBef>
                <a:spcPts val="0"/>
              </a:spcBef>
              <a:spcAft>
                <a:spcPts val="0"/>
              </a:spcAft>
              <a:buClr>
                <a:schemeClr val="accent6"/>
              </a:buClr>
              <a:buSzPts val="2400"/>
              <a:buNone/>
            </a:pPr>
            <a:r>
              <a:rPr lang="en-US"/>
              <a:t>Public Comment</a:t>
            </a:r>
            <a:endParaRPr/>
          </a:p>
          <a:p>
            <a:pPr indent="0" lvl="0" marL="0" rtl="0" algn="l">
              <a:lnSpc>
                <a:spcPct val="150000"/>
              </a:lnSpc>
              <a:spcBef>
                <a:spcPts val="0"/>
              </a:spcBef>
              <a:spcAft>
                <a:spcPts val="0"/>
              </a:spcAft>
              <a:buClr>
                <a:schemeClr val="accent6"/>
              </a:buClr>
              <a:buSzPts val="2400"/>
              <a:buNone/>
            </a:pPr>
            <a:r>
              <a:rPr lang="en-US"/>
              <a:t>Annoucements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g284e008627f_0_1518"/>
          <p:cNvSpPr/>
          <p:nvPr/>
        </p:nvSpPr>
        <p:spPr>
          <a:xfrm>
            <a:off x="-200" y="0"/>
            <a:ext cx="12192000" cy="306000"/>
          </a:xfrm>
          <a:prstGeom prst="rect">
            <a:avLst/>
          </a:prstGeom>
          <a:solidFill>
            <a:srgbClr val="E8B824"/>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271" name="Google Shape;271;g284e008627f_0_1518"/>
          <p:cNvSpPr txBox="1"/>
          <p:nvPr/>
        </p:nvSpPr>
        <p:spPr>
          <a:xfrm>
            <a:off x="232267" y="599833"/>
            <a:ext cx="10370700" cy="723300"/>
          </a:xfrm>
          <a:prstGeom prst="rect">
            <a:avLst/>
          </a:prstGeom>
          <a:noFill/>
          <a:ln>
            <a:noFill/>
          </a:ln>
        </p:spPr>
        <p:txBody>
          <a:bodyPr anchorCtr="0" anchor="t" bIns="121900" lIns="121900" spcFirstLastPara="1" rIns="121900" wrap="square" tIns="121900">
            <a:spAutoFit/>
          </a:bodyPr>
          <a:lstStyle/>
          <a:p>
            <a:pPr indent="0" lvl="0" marL="0" marR="0" rtl="0" algn="l">
              <a:lnSpc>
                <a:spcPct val="100000"/>
              </a:lnSpc>
              <a:spcBef>
                <a:spcPts val="0"/>
              </a:spcBef>
              <a:spcAft>
                <a:spcPts val="0"/>
              </a:spcAft>
              <a:buClr>
                <a:schemeClr val="dk1"/>
              </a:buClr>
              <a:buSzPts val="3100"/>
              <a:buFont typeface="Arial"/>
              <a:buNone/>
            </a:pPr>
            <a:r>
              <a:rPr b="0" i="0" lang="en-US" sz="3100" u="none" cap="none" strike="noStrike">
                <a:solidFill>
                  <a:srgbClr val="1F468D"/>
                </a:solidFill>
                <a:latin typeface="Montserrat ExtraBold"/>
                <a:ea typeface="Montserrat ExtraBold"/>
                <a:cs typeface="Montserrat ExtraBold"/>
                <a:sym typeface="Montserrat ExtraBold"/>
              </a:rPr>
              <a:t>Approve Previous Minutes</a:t>
            </a:r>
            <a:endParaRPr b="0" i="0" sz="1700" u="none" cap="none" strike="noStrike">
              <a:solidFill>
                <a:srgbClr val="1F468D"/>
              </a:solidFill>
              <a:latin typeface="Montserrat ExtraBold"/>
              <a:ea typeface="Montserrat ExtraBold"/>
              <a:cs typeface="Montserrat ExtraBold"/>
              <a:sym typeface="Montserrat ExtraBold"/>
            </a:endParaRPr>
          </a:p>
        </p:txBody>
      </p:sp>
      <p:sp>
        <p:nvSpPr>
          <p:cNvPr id="272" name="Google Shape;272;g284e008627f_0_1518"/>
          <p:cNvSpPr txBox="1"/>
          <p:nvPr/>
        </p:nvSpPr>
        <p:spPr>
          <a:xfrm>
            <a:off x="862650" y="2070325"/>
            <a:ext cx="30000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07916"/>
              </a:lnSpc>
              <a:spcBef>
                <a:spcPts val="0"/>
              </a:spcBef>
              <a:spcAft>
                <a:spcPts val="0"/>
              </a:spcAft>
              <a:buClr>
                <a:srgbClr val="000000"/>
              </a:buClr>
              <a:buSzPts val="2000"/>
              <a:buFont typeface="Arial"/>
              <a:buNone/>
            </a:pPr>
            <a:r>
              <a:rPr b="0" i="0" lang="en-US" sz="2000" u="sng" cap="none" strike="noStrike">
                <a:solidFill>
                  <a:schemeClr val="hlink"/>
                </a:solidFill>
                <a:latin typeface="Calibri"/>
                <a:ea typeface="Calibri"/>
                <a:cs typeface="Calibri"/>
                <a:sym typeface="Calibri"/>
                <a:hlinkClick r:id="rId3"/>
              </a:rPr>
              <a:t>Linked Here</a:t>
            </a:r>
            <a:endParaRPr b="0" i="0" sz="2200" u="none" cap="none" strike="noStrik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g284e008627f_0_657"/>
          <p:cNvSpPr/>
          <p:nvPr/>
        </p:nvSpPr>
        <p:spPr>
          <a:xfrm>
            <a:off x="2800" y="0"/>
            <a:ext cx="12219600" cy="6858000"/>
          </a:xfrm>
          <a:prstGeom prst="rect">
            <a:avLst/>
          </a:prstGeom>
          <a:solidFill>
            <a:srgbClr val="1C4587"/>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278" name="Google Shape;278;g284e008627f_0_657"/>
          <p:cNvSpPr txBox="1"/>
          <p:nvPr/>
        </p:nvSpPr>
        <p:spPr>
          <a:xfrm>
            <a:off x="549333" y="452333"/>
            <a:ext cx="10280400" cy="6215100"/>
          </a:xfrm>
          <a:prstGeom prst="rect">
            <a:avLst/>
          </a:prstGeom>
          <a:noFill/>
          <a:ln>
            <a:noFill/>
          </a:ln>
        </p:spPr>
        <p:txBody>
          <a:bodyPr anchorCtr="0" anchor="ctr" bIns="60925" lIns="121900" spcFirstLastPara="1" rIns="121900" wrap="square" tIns="60925">
            <a:noAutofit/>
          </a:bodyPr>
          <a:lstStyle/>
          <a:p>
            <a:pPr indent="0" lvl="0" marL="0" marR="0" rtl="0" algn="l">
              <a:lnSpc>
                <a:spcPct val="80000"/>
              </a:lnSpc>
              <a:spcBef>
                <a:spcPts val="0"/>
              </a:spcBef>
              <a:spcAft>
                <a:spcPts val="0"/>
              </a:spcAft>
              <a:buClr>
                <a:srgbClr val="000000"/>
              </a:buClr>
              <a:buSzPts val="10100"/>
              <a:buFont typeface="Arial"/>
              <a:buNone/>
            </a:pPr>
            <a:r>
              <a:rPr lang="en-US" sz="10100">
                <a:solidFill>
                  <a:srgbClr val="FFFFFF"/>
                </a:solidFill>
                <a:latin typeface="Lexend Black"/>
                <a:ea typeface="Lexend Black"/>
                <a:cs typeface="Lexend Black"/>
                <a:sym typeface="Lexend Black"/>
              </a:rPr>
              <a:t>Discuss</a:t>
            </a:r>
            <a:r>
              <a:rPr b="0" i="0" lang="en-US" sz="10100" u="none" cap="none" strike="noStrike">
                <a:solidFill>
                  <a:srgbClr val="FFFFFF"/>
                </a:solidFill>
                <a:latin typeface="Lexend Black"/>
                <a:ea typeface="Lexend Black"/>
                <a:cs typeface="Lexend Black"/>
                <a:sym typeface="Lexend Black"/>
              </a:rPr>
              <a:t>: </a:t>
            </a:r>
            <a:br>
              <a:rPr b="0" i="0" lang="en-US" sz="10100" u="none" cap="none" strike="noStrike">
                <a:solidFill>
                  <a:srgbClr val="FFFFFF"/>
                </a:solidFill>
                <a:latin typeface="Lexend Black"/>
                <a:ea typeface="Lexend Black"/>
                <a:cs typeface="Lexend Black"/>
                <a:sym typeface="Lexend Black"/>
              </a:rPr>
            </a:br>
            <a:r>
              <a:rPr lang="en-US" sz="9700">
                <a:solidFill>
                  <a:srgbClr val="FFFFFF"/>
                </a:solidFill>
                <a:latin typeface="Lexend Black"/>
                <a:ea typeface="Lexend Black"/>
                <a:cs typeface="Lexend Black"/>
                <a:sym typeface="Lexend Black"/>
              </a:rPr>
              <a:t>School Attendance YTD</a:t>
            </a:r>
            <a:endParaRPr b="0" i="0" sz="10100" u="none" cap="none" strike="noStrike">
              <a:solidFill>
                <a:srgbClr val="FFFFFF"/>
              </a:solidFill>
              <a:latin typeface="Lexend Black"/>
              <a:ea typeface="Lexend Black"/>
              <a:cs typeface="Lexend Black"/>
              <a:sym typeface="Lexend Black"/>
            </a:endParaRPr>
          </a:p>
        </p:txBody>
      </p:sp>
      <p:cxnSp>
        <p:nvCxnSpPr>
          <p:cNvPr id="279" name="Google Shape;279;g284e008627f_0_657"/>
          <p:cNvCxnSpPr/>
          <p:nvPr/>
        </p:nvCxnSpPr>
        <p:spPr>
          <a:xfrm>
            <a:off x="5054033" y="5494967"/>
            <a:ext cx="7131900" cy="0"/>
          </a:xfrm>
          <a:prstGeom prst="straightConnector1">
            <a:avLst/>
          </a:prstGeom>
          <a:noFill/>
          <a:ln cap="flat" cmpd="sng" w="19050">
            <a:solidFill>
              <a:srgbClr val="E8B824"/>
            </a:solidFill>
            <a:prstDash val="solid"/>
            <a:round/>
            <a:headEnd len="sm" w="sm" type="none"/>
            <a:tailEnd len="sm" w="sm" type="none"/>
          </a:ln>
        </p:spPr>
      </p:cxnSp>
      <p:pic>
        <p:nvPicPr>
          <p:cNvPr id="280" name="Google Shape;280;g284e008627f_0_657"/>
          <p:cNvPicPr preferRelativeResize="0"/>
          <p:nvPr/>
        </p:nvPicPr>
        <p:blipFill rotWithShape="1">
          <a:blip r:embed="rId3">
            <a:alphaModFix/>
          </a:blip>
          <a:srcRect b="0" l="0" r="0" t="0"/>
          <a:stretch/>
        </p:blipFill>
        <p:spPr>
          <a:xfrm>
            <a:off x="6777320" y="98200"/>
            <a:ext cx="5346447" cy="7388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g2964e980999_0_19"/>
          <p:cNvSpPr txBox="1"/>
          <p:nvPr>
            <p:ph idx="12" type="sldNum"/>
          </p:nvPr>
        </p:nvSpPr>
        <p:spPr>
          <a:xfrm>
            <a:off x="10945368" y="457200"/>
            <a:ext cx="987600" cy="2742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000000"/>
              </a:buClr>
              <a:buSzPts val="1200"/>
              <a:buFont typeface="Arial"/>
              <a:buNone/>
            </a:pPr>
            <a:fld id="{00000000-1234-1234-1234-123412341234}" type="slidenum">
              <a:rPr lang="en-US"/>
              <a:t>‹#›</a:t>
            </a:fld>
            <a:endParaRPr/>
          </a:p>
        </p:txBody>
      </p:sp>
      <p:sp>
        <p:nvSpPr>
          <p:cNvPr id="286" name="Google Shape;286;g2964e980999_0_19"/>
          <p:cNvSpPr txBox="1"/>
          <p:nvPr>
            <p:ph type="title"/>
          </p:nvPr>
        </p:nvSpPr>
        <p:spPr>
          <a:xfrm>
            <a:off x="515471" y="457200"/>
            <a:ext cx="7696200" cy="13257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100000"/>
              </a:lnSpc>
              <a:spcBef>
                <a:spcPts val="0"/>
              </a:spcBef>
              <a:spcAft>
                <a:spcPts val="0"/>
              </a:spcAft>
              <a:buClr>
                <a:schemeClr val="accent6"/>
              </a:buClr>
              <a:buSzPct val="100000"/>
              <a:buFont typeface="Arial Black"/>
              <a:buNone/>
            </a:pPr>
            <a:r>
              <a:rPr b="1" lang="en-US">
                <a:latin typeface="Arial Black"/>
                <a:ea typeface="Arial Black"/>
                <a:cs typeface="Arial Black"/>
                <a:sym typeface="Arial Black"/>
              </a:rPr>
              <a:t>GO TEAM DISCUSSION:</a:t>
            </a:r>
            <a:br>
              <a:rPr b="1" lang="en-US">
                <a:latin typeface="Arial Black"/>
                <a:ea typeface="Arial Black"/>
                <a:cs typeface="Arial Black"/>
                <a:sym typeface="Arial Black"/>
              </a:rPr>
            </a:br>
            <a:r>
              <a:rPr b="1" lang="en-US">
                <a:latin typeface="Arial Black"/>
                <a:ea typeface="Arial Black"/>
                <a:cs typeface="Arial Black"/>
                <a:sym typeface="Arial Black"/>
              </a:rPr>
              <a:t>DATA PROTOCOL</a:t>
            </a:r>
            <a:endParaRPr/>
          </a:p>
        </p:txBody>
      </p:sp>
      <p:sp>
        <p:nvSpPr>
          <p:cNvPr id="287" name="Google Shape;287;g2964e980999_0_19"/>
          <p:cNvSpPr txBox="1"/>
          <p:nvPr/>
        </p:nvSpPr>
        <p:spPr>
          <a:xfrm>
            <a:off x="2482224" y="2163400"/>
            <a:ext cx="6062100" cy="4351200"/>
          </a:xfrm>
          <a:prstGeom prst="rect">
            <a:avLst/>
          </a:prstGeom>
          <a:noFill/>
          <a:ln>
            <a:noFill/>
          </a:ln>
        </p:spPr>
        <p:txBody>
          <a:bodyPr anchorCtr="0" anchor="t" bIns="45700" lIns="91425" spcFirstLastPara="1" rIns="91425" wrap="square" tIns="45700">
            <a:normAutofit fontScale="92500" lnSpcReduction="10000"/>
          </a:bodyPr>
          <a:lstStyle/>
          <a:p>
            <a:pPr indent="-213359" lvl="0" marL="285750" marR="0" rtl="0" algn="l">
              <a:lnSpc>
                <a:spcPct val="90000"/>
              </a:lnSpc>
              <a:spcBef>
                <a:spcPts val="0"/>
              </a:spcBef>
              <a:spcAft>
                <a:spcPts val="0"/>
              </a:spcAft>
              <a:buClr>
                <a:schemeClr val="dk1"/>
              </a:buClr>
              <a:buSzPct val="100000"/>
              <a:buFont typeface="Arial"/>
              <a:buChar char="•"/>
            </a:pPr>
            <a:r>
              <a:rPr lang="en-US" sz="3200">
                <a:solidFill>
                  <a:schemeClr val="dk1"/>
                </a:solidFill>
                <a:latin typeface="EB Garamond"/>
                <a:ea typeface="EB Garamond"/>
                <a:cs typeface="EB Garamond"/>
                <a:sym typeface="EB Garamond"/>
              </a:rPr>
              <a:t>What do you notice?</a:t>
            </a:r>
            <a:endParaRPr/>
          </a:p>
          <a:p>
            <a:pPr indent="-25400" lvl="0" marL="285750" marR="0" rtl="0" algn="l">
              <a:lnSpc>
                <a:spcPct val="90000"/>
              </a:lnSpc>
              <a:spcBef>
                <a:spcPts val="1200"/>
              </a:spcBef>
              <a:spcAft>
                <a:spcPts val="0"/>
              </a:spcAft>
              <a:buClr>
                <a:schemeClr val="dk1"/>
              </a:buClr>
              <a:buSzPct val="100000"/>
              <a:buFont typeface="Arial"/>
              <a:buNone/>
            </a:pPr>
            <a:r>
              <a:t/>
            </a:r>
            <a:endParaRPr sz="3200">
              <a:solidFill>
                <a:schemeClr val="dk1"/>
              </a:solidFill>
              <a:latin typeface="EB Garamond"/>
              <a:ea typeface="EB Garamond"/>
              <a:cs typeface="EB Garamond"/>
              <a:sym typeface="EB Garamond"/>
            </a:endParaRPr>
          </a:p>
          <a:p>
            <a:pPr indent="-213359" lvl="0" marL="285750" marR="0" rtl="0" algn="l">
              <a:lnSpc>
                <a:spcPct val="90000"/>
              </a:lnSpc>
              <a:spcBef>
                <a:spcPts val="1200"/>
              </a:spcBef>
              <a:spcAft>
                <a:spcPts val="0"/>
              </a:spcAft>
              <a:buClr>
                <a:schemeClr val="dk1"/>
              </a:buClr>
              <a:buSzPct val="100000"/>
              <a:buFont typeface="Arial"/>
              <a:buChar char="•"/>
            </a:pPr>
            <a:r>
              <a:rPr lang="en-US" sz="3200">
                <a:solidFill>
                  <a:schemeClr val="dk1"/>
                </a:solidFill>
                <a:latin typeface="EB Garamond"/>
                <a:ea typeface="EB Garamond"/>
                <a:cs typeface="EB Garamond"/>
                <a:sym typeface="EB Garamond"/>
              </a:rPr>
              <a:t>What are your wonderings?</a:t>
            </a:r>
            <a:endParaRPr/>
          </a:p>
          <a:p>
            <a:pPr indent="-25400" lvl="0" marL="285750" marR="0" rtl="0" algn="l">
              <a:lnSpc>
                <a:spcPct val="90000"/>
              </a:lnSpc>
              <a:spcBef>
                <a:spcPts val="1200"/>
              </a:spcBef>
              <a:spcAft>
                <a:spcPts val="0"/>
              </a:spcAft>
              <a:buClr>
                <a:schemeClr val="dk1"/>
              </a:buClr>
              <a:buSzPct val="100000"/>
              <a:buFont typeface="Arial"/>
              <a:buNone/>
            </a:pPr>
            <a:r>
              <a:t/>
            </a:r>
            <a:endParaRPr sz="3200">
              <a:solidFill>
                <a:schemeClr val="dk1"/>
              </a:solidFill>
              <a:latin typeface="EB Garamond"/>
              <a:ea typeface="EB Garamond"/>
              <a:cs typeface="EB Garamond"/>
              <a:sym typeface="EB Garamond"/>
            </a:endParaRPr>
          </a:p>
          <a:p>
            <a:pPr indent="-213359" lvl="0" marL="285750" marR="0" rtl="0" algn="l">
              <a:lnSpc>
                <a:spcPct val="90000"/>
              </a:lnSpc>
              <a:spcBef>
                <a:spcPts val="1200"/>
              </a:spcBef>
              <a:spcAft>
                <a:spcPts val="0"/>
              </a:spcAft>
              <a:buClr>
                <a:schemeClr val="dk1"/>
              </a:buClr>
              <a:buSzPct val="100000"/>
              <a:buFont typeface="Arial"/>
              <a:buChar char="•"/>
            </a:pPr>
            <a:r>
              <a:rPr lang="en-US" sz="3200">
                <a:solidFill>
                  <a:schemeClr val="dk1"/>
                </a:solidFill>
                <a:latin typeface="EB Garamond"/>
                <a:ea typeface="EB Garamond"/>
                <a:cs typeface="EB Garamond"/>
                <a:sym typeface="EB Garamond"/>
              </a:rPr>
              <a:t>What additional questions do you have?</a:t>
            </a:r>
            <a:endParaRPr sz="3200">
              <a:solidFill>
                <a:schemeClr val="dk1"/>
              </a:solidFill>
              <a:latin typeface="EB Garamond"/>
              <a:ea typeface="EB Garamond"/>
              <a:cs typeface="EB Garamond"/>
              <a:sym typeface="EB Garamond"/>
            </a:endParaRPr>
          </a:p>
          <a:p>
            <a:pPr indent="0" lvl="0" marL="457200" marR="0" rtl="0" algn="l">
              <a:lnSpc>
                <a:spcPct val="90000"/>
              </a:lnSpc>
              <a:spcBef>
                <a:spcPts val="1200"/>
              </a:spcBef>
              <a:spcAft>
                <a:spcPts val="0"/>
              </a:spcAft>
              <a:buNone/>
            </a:pPr>
            <a:r>
              <a:t/>
            </a:r>
            <a:endParaRPr sz="3200">
              <a:solidFill>
                <a:schemeClr val="dk1"/>
              </a:solidFill>
              <a:latin typeface="EB Garamond"/>
              <a:ea typeface="EB Garamond"/>
              <a:cs typeface="EB Garamond"/>
              <a:sym typeface="EB Garamond"/>
            </a:endParaRPr>
          </a:p>
          <a:p>
            <a:pPr indent="-213359" lvl="0" marL="285750" marR="0" rtl="0" algn="l">
              <a:lnSpc>
                <a:spcPct val="90000"/>
              </a:lnSpc>
              <a:spcBef>
                <a:spcPts val="1200"/>
              </a:spcBef>
              <a:spcAft>
                <a:spcPts val="0"/>
              </a:spcAft>
              <a:buClr>
                <a:schemeClr val="dk1"/>
              </a:buClr>
              <a:buSzPct val="100000"/>
              <a:buFont typeface="EB Garamond"/>
              <a:buChar char="•"/>
            </a:pPr>
            <a:r>
              <a:rPr lang="en-US" sz="3200">
                <a:solidFill>
                  <a:schemeClr val="dk1"/>
                </a:solidFill>
                <a:latin typeface="EB Garamond"/>
                <a:ea typeface="EB Garamond"/>
                <a:cs typeface="EB Garamond"/>
                <a:sym typeface="EB Garamond"/>
              </a:rPr>
              <a:t>What ideas do you have to improve attendance &amp; achieve our school goal?</a:t>
            </a:r>
            <a:endParaRPr sz="3200">
              <a:solidFill>
                <a:schemeClr val="dk1"/>
              </a:solidFill>
              <a:latin typeface="EB Garamond"/>
              <a:ea typeface="EB Garamond"/>
              <a:cs typeface="EB Garamond"/>
              <a:sym typeface="EB Garamon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g2964e980999_0_0"/>
          <p:cNvSpPr/>
          <p:nvPr/>
        </p:nvSpPr>
        <p:spPr>
          <a:xfrm>
            <a:off x="-200" y="0"/>
            <a:ext cx="12192000" cy="306000"/>
          </a:xfrm>
          <a:prstGeom prst="rect">
            <a:avLst/>
          </a:prstGeom>
          <a:solidFill>
            <a:srgbClr val="E8B824"/>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293" name="Google Shape;293;g2964e980999_0_0"/>
          <p:cNvSpPr txBox="1"/>
          <p:nvPr/>
        </p:nvSpPr>
        <p:spPr>
          <a:xfrm>
            <a:off x="232267" y="599833"/>
            <a:ext cx="10370700" cy="723300"/>
          </a:xfrm>
          <a:prstGeom prst="rect">
            <a:avLst/>
          </a:prstGeom>
          <a:noFill/>
          <a:ln>
            <a:noFill/>
          </a:ln>
        </p:spPr>
        <p:txBody>
          <a:bodyPr anchorCtr="0" anchor="t" bIns="121900" lIns="121900" spcFirstLastPara="1" rIns="121900" wrap="square" tIns="121900">
            <a:spAutoFit/>
          </a:bodyPr>
          <a:lstStyle/>
          <a:p>
            <a:pPr indent="0" lvl="0" marL="0" marR="0" rtl="0" algn="l">
              <a:lnSpc>
                <a:spcPct val="100000"/>
              </a:lnSpc>
              <a:spcBef>
                <a:spcPts val="0"/>
              </a:spcBef>
              <a:spcAft>
                <a:spcPts val="0"/>
              </a:spcAft>
              <a:buClr>
                <a:schemeClr val="dk1"/>
              </a:buClr>
              <a:buSzPts val="3100"/>
              <a:buFont typeface="Arial"/>
              <a:buNone/>
            </a:pPr>
            <a:r>
              <a:rPr lang="en-US" sz="3100">
                <a:solidFill>
                  <a:srgbClr val="1F468D"/>
                </a:solidFill>
                <a:latin typeface="Montserrat ExtraBold"/>
                <a:ea typeface="Montserrat ExtraBold"/>
                <a:cs typeface="Montserrat ExtraBold"/>
                <a:sym typeface="Montserrat ExtraBold"/>
              </a:rPr>
              <a:t>Attendance School Year to Date</a:t>
            </a:r>
            <a:endParaRPr b="0" i="0" sz="1700" u="none" cap="none" strike="noStrike">
              <a:solidFill>
                <a:srgbClr val="1F468D"/>
              </a:solidFill>
              <a:latin typeface="Montserrat ExtraBold"/>
              <a:ea typeface="Montserrat ExtraBold"/>
              <a:cs typeface="Montserrat ExtraBold"/>
              <a:sym typeface="Montserrat ExtraBold"/>
            </a:endParaRPr>
          </a:p>
        </p:txBody>
      </p:sp>
      <p:pic>
        <p:nvPicPr>
          <p:cNvPr id="294" name="Google Shape;294;g2964e980999_0_0"/>
          <p:cNvPicPr preferRelativeResize="0"/>
          <p:nvPr/>
        </p:nvPicPr>
        <p:blipFill>
          <a:blip r:embed="rId3">
            <a:alphaModFix/>
          </a:blip>
          <a:stretch>
            <a:fillRect/>
          </a:stretch>
        </p:blipFill>
        <p:spPr>
          <a:xfrm>
            <a:off x="1663675" y="1524008"/>
            <a:ext cx="1428750" cy="2752725"/>
          </a:xfrm>
          <a:prstGeom prst="rect">
            <a:avLst/>
          </a:prstGeom>
          <a:noFill/>
          <a:ln>
            <a:noFill/>
          </a:ln>
        </p:spPr>
      </p:pic>
      <p:pic>
        <p:nvPicPr>
          <p:cNvPr id="295" name="Google Shape;295;g2964e980999_0_0"/>
          <p:cNvPicPr preferRelativeResize="0"/>
          <p:nvPr/>
        </p:nvPicPr>
        <p:blipFill>
          <a:blip r:embed="rId4">
            <a:alphaModFix/>
          </a:blip>
          <a:stretch>
            <a:fillRect/>
          </a:stretch>
        </p:blipFill>
        <p:spPr>
          <a:xfrm>
            <a:off x="4630175" y="1475533"/>
            <a:ext cx="1438275" cy="4410075"/>
          </a:xfrm>
          <a:prstGeom prst="rect">
            <a:avLst/>
          </a:prstGeom>
          <a:noFill/>
          <a:ln>
            <a:noFill/>
          </a:ln>
        </p:spPr>
      </p:pic>
      <p:pic>
        <p:nvPicPr>
          <p:cNvPr id="296" name="Google Shape;296;g2964e980999_0_0"/>
          <p:cNvPicPr preferRelativeResize="0"/>
          <p:nvPr/>
        </p:nvPicPr>
        <p:blipFill>
          <a:blip r:embed="rId5">
            <a:alphaModFix/>
          </a:blip>
          <a:stretch>
            <a:fillRect/>
          </a:stretch>
        </p:blipFill>
        <p:spPr>
          <a:xfrm>
            <a:off x="7743575" y="1524008"/>
            <a:ext cx="1457325" cy="30956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g2964e980999_0_270"/>
          <p:cNvSpPr/>
          <p:nvPr/>
        </p:nvSpPr>
        <p:spPr>
          <a:xfrm>
            <a:off x="-200" y="0"/>
            <a:ext cx="12192000" cy="306000"/>
          </a:xfrm>
          <a:prstGeom prst="rect">
            <a:avLst/>
          </a:prstGeom>
          <a:solidFill>
            <a:srgbClr val="E8B824"/>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302" name="Google Shape;302;g2964e980999_0_270"/>
          <p:cNvSpPr txBox="1"/>
          <p:nvPr/>
        </p:nvSpPr>
        <p:spPr>
          <a:xfrm>
            <a:off x="232267" y="599833"/>
            <a:ext cx="10370700" cy="723300"/>
          </a:xfrm>
          <a:prstGeom prst="rect">
            <a:avLst/>
          </a:prstGeom>
          <a:noFill/>
          <a:ln>
            <a:noFill/>
          </a:ln>
        </p:spPr>
        <p:txBody>
          <a:bodyPr anchorCtr="0" anchor="t" bIns="121900" lIns="121900" spcFirstLastPara="1" rIns="121900" wrap="square" tIns="121900">
            <a:spAutoFit/>
          </a:bodyPr>
          <a:lstStyle/>
          <a:p>
            <a:pPr indent="0" lvl="0" marL="0" marR="0" rtl="0" algn="l">
              <a:lnSpc>
                <a:spcPct val="100000"/>
              </a:lnSpc>
              <a:spcBef>
                <a:spcPts val="0"/>
              </a:spcBef>
              <a:spcAft>
                <a:spcPts val="0"/>
              </a:spcAft>
              <a:buClr>
                <a:schemeClr val="dk1"/>
              </a:buClr>
              <a:buSzPts val="3100"/>
              <a:buFont typeface="Arial"/>
              <a:buNone/>
            </a:pPr>
            <a:r>
              <a:rPr lang="en-US" sz="3100">
                <a:solidFill>
                  <a:srgbClr val="1F468D"/>
                </a:solidFill>
                <a:latin typeface="Montserrat ExtraBold"/>
                <a:ea typeface="Montserrat ExtraBold"/>
                <a:cs typeface="Montserrat ExtraBold"/>
                <a:sym typeface="Montserrat ExtraBold"/>
              </a:rPr>
              <a:t>Attendance School Year to Date</a:t>
            </a:r>
            <a:endParaRPr b="0" i="0" sz="1700" u="none" cap="none" strike="noStrike">
              <a:solidFill>
                <a:srgbClr val="1F468D"/>
              </a:solidFill>
              <a:latin typeface="Montserrat ExtraBold"/>
              <a:ea typeface="Montserrat ExtraBold"/>
              <a:cs typeface="Montserrat ExtraBold"/>
              <a:sym typeface="Montserrat ExtraBold"/>
            </a:endParaRPr>
          </a:p>
        </p:txBody>
      </p:sp>
      <p:graphicFrame>
        <p:nvGraphicFramePr>
          <p:cNvPr id="303" name="Google Shape;303;g2964e980999_0_270"/>
          <p:cNvGraphicFramePr/>
          <p:nvPr/>
        </p:nvGraphicFramePr>
        <p:xfrm>
          <a:off x="952500" y="1524000"/>
          <a:ext cx="3000000" cy="3000000"/>
        </p:xfrm>
        <a:graphic>
          <a:graphicData uri="http://schemas.openxmlformats.org/drawingml/2006/table">
            <a:tbl>
              <a:tblPr>
                <a:noFill/>
                <a:tableStyleId>{A65DD33C-8890-4446-9291-568495E30810}</a:tableStyleId>
              </a:tblPr>
              <a:tblGrid>
                <a:gridCol w="5143500"/>
                <a:gridCol w="5143500"/>
              </a:tblGrid>
              <a:tr h="381000">
                <a:tc>
                  <a:txBody>
                    <a:bodyPr/>
                    <a:lstStyle/>
                    <a:p>
                      <a:pPr indent="0" lvl="0" marL="0" rtl="0" algn="ctr">
                        <a:spcBef>
                          <a:spcPts val="0"/>
                        </a:spcBef>
                        <a:spcAft>
                          <a:spcPts val="0"/>
                        </a:spcAft>
                        <a:buNone/>
                      </a:pPr>
                      <a:r>
                        <a:rPr b="1" lang="en-US"/>
                        <a:t>GRADE</a:t>
                      </a:r>
                      <a:endParaRPr b="1"/>
                    </a:p>
                  </a:txBody>
                  <a:tcPr marT="91425" marB="91425" marR="91425" marL="91425"/>
                </a:tc>
                <a:tc>
                  <a:txBody>
                    <a:bodyPr/>
                    <a:lstStyle/>
                    <a:p>
                      <a:pPr indent="0" lvl="0" marL="0" rtl="0" algn="ctr">
                        <a:spcBef>
                          <a:spcPts val="0"/>
                        </a:spcBef>
                        <a:spcAft>
                          <a:spcPts val="0"/>
                        </a:spcAft>
                        <a:buNone/>
                      </a:pPr>
                      <a:r>
                        <a:rPr b="1" lang="en-US"/>
                        <a:t>PERCENTAGE OF SCHOLARS MEETING GOAL</a:t>
                      </a:r>
                      <a:endParaRPr b="1"/>
                    </a:p>
                  </a:txBody>
                  <a:tcPr marT="91425" marB="91425" marR="91425" marL="91425"/>
                </a:tc>
              </a:tr>
              <a:tr h="381000">
                <a:tc>
                  <a:txBody>
                    <a:bodyPr/>
                    <a:lstStyle/>
                    <a:p>
                      <a:pPr indent="0" lvl="0" marL="0" rtl="0" algn="ctr">
                        <a:spcBef>
                          <a:spcPts val="0"/>
                        </a:spcBef>
                        <a:spcAft>
                          <a:spcPts val="0"/>
                        </a:spcAft>
                        <a:buNone/>
                      </a:pPr>
                      <a:r>
                        <a:rPr lang="en-US"/>
                        <a:t>KINDER</a:t>
                      </a:r>
                      <a:endParaRPr/>
                    </a:p>
                  </a:txBody>
                  <a:tcPr marT="91425" marB="91425" marR="91425" marL="91425"/>
                </a:tc>
                <a:tc>
                  <a:txBody>
                    <a:bodyPr/>
                    <a:lstStyle/>
                    <a:p>
                      <a:pPr indent="0" lvl="0" marL="0" rtl="0" algn="ctr">
                        <a:spcBef>
                          <a:spcPts val="0"/>
                        </a:spcBef>
                        <a:spcAft>
                          <a:spcPts val="0"/>
                        </a:spcAft>
                        <a:buNone/>
                      </a:pPr>
                      <a:r>
                        <a:rPr lang="en-US"/>
                        <a:t>66.7% (34 scholars not)</a:t>
                      </a:r>
                      <a:endParaRPr/>
                    </a:p>
                  </a:txBody>
                  <a:tcPr marT="91425" marB="91425" marR="91425" marL="91425"/>
                </a:tc>
              </a:tr>
              <a:tr h="381000">
                <a:tc>
                  <a:txBody>
                    <a:bodyPr/>
                    <a:lstStyle/>
                    <a:p>
                      <a:pPr indent="0" lvl="0" marL="0" rtl="0" algn="ctr">
                        <a:spcBef>
                          <a:spcPts val="0"/>
                        </a:spcBef>
                        <a:spcAft>
                          <a:spcPts val="0"/>
                        </a:spcAft>
                        <a:buNone/>
                      </a:pPr>
                      <a:r>
                        <a:rPr lang="en-US"/>
                        <a:t>1st</a:t>
                      </a:r>
                      <a:endParaRPr/>
                    </a:p>
                  </a:txBody>
                  <a:tcPr marT="91425" marB="91425" marR="91425" marL="91425"/>
                </a:tc>
                <a:tc>
                  <a:txBody>
                    <a:bodyPr/>
                    <a:lstStyle/>
                    <a:p>
                      <a:pPr indent="0" lvl="0" marL="0" rtl="0" algn="ctr">
                        <a:spcBef>
                          <a:spcPts val="0"/>
                        </a:spcBef>
                        <a:spcAft>
                          <a:spcPts val="0"/>
                        </a:spcAft>
                        <a:buNone/>
                      </a:pPr>
                      <a:r>
                        <a:rPr lang="en-US"/>
                        <a:t>74.5% (29 scholars not)</a:t>
                      </a:r>
                      <a:endParaRPr/>
                    </a:p>
                  </a:txBody>
                  <a:tcPr marT="91425" marB="91425" marR="91425" marL="91425"/>
                </a:tc>
              </a:tr>
              <a:tr h="381000">
                <a:tc>
                  <a:txBody>
                    <a:bodyPr/>
                    <a:lstStyle/>
                    <a:p>
                      <a:pPr indent="0" lvl="0" marL="0" rtl="0" algn="ctr">
                        <a:spcBef>
                          <a:spcPts val="0"/>
                        </a:spcBef>
                        <a:spcAft>
                          <a:spcPts val="0"/>
                        </a:spcAft>
                        <a:buNone/>
                      </a:pPr>
                      <a:r>
                        <a:rPr lang="en-US"/>
                        <a:t>2nd</a:t>
                      </a:r>
                      <a:endParaRPr/>
                    </a:p>
                  </a:txBody>
                  <a:tcPr marT="91425" marB="91425" marR="91425" marL="91425"/>
                </a:tc>
                <a:tc>
                  <a:txBody>
                    <a:bodyPr/>
                    <a:lstStyle/>
                    <a:p>
                      <a:pPr indent="0" lvl="0" marL="0" rtl="0" algn="ctr">
                        <a:spcBef>
                          <a:spcPts val="0"/>
                        </a:spcBef>
                        <a:spcAft>
                          <a:spcPts val="0"/>
                        </a:spcAft>
                        <a:buNone/>
                      </a:pPr>
                      <a:r>
                        <a:rPr lang="en-US"/>
                        <a:t>67.3% (41 scholars not)</a:t>
                      </a:r>
                      <a:endParaRPr/>
                    </a:p>
                  </a:txBody>
                  <a:tcPr marT="91425" marB="91425" marR="91425" marL="91425"/>
                </a:tc>
              </a:tr>
              <a:tr h="381000">
                <a:tc>
                  <a:txBody>
                    <a:bodyPr/>
                    <a:lstStyle/>
                    <a:p>
                      <a:pPr indent="0" lvl="0" marL="0" rtl="0" algn="ctr">
                        <a:spcBef>
                          <a:spcPts val="0"/>
                        </a:spcBef>
                        <a:spcAft>
                          <a:spcPts val="0"/>
                        </a:spcAft>
                        <a:buNone/>
                      </a:pPr>
                      <a:r>
                        <a:rPr lang="en-US"/>
                        <a:t>3rd</a:t>
                      </a:r>
                      <a:endParaRPr/>
                    </a:p>
                  </a:txBody>
                  <a:tcPr marT="91425" marB="91425" marR="91425" marL="91425"/>
                </a:tc>
                <a:tc>
                  <a:txBody>
                    <a:bodyPr/>
                    <a:lstStyle/>
                    <a:p>
                      <a:pPr indent="0" lvl="0" marL="0" rtl="0" algn="ctr">
                        <a:spcBef>
                          <a:spcPts val="0"/>
                        </a:spcBef>
                        <a:spcAft>
                          <a:spcPts val="0"/>
                        </a:spcAft>
                        <a:buNone/>
                      </a:pPr>
                      <a:r>
                        <a:rPr lang="en-US"/>
                        <a:t>85.7% (14 </a:t>
                      </a:r>
                      <a:r>
                        <a:rPr lang="en-US"/>
                        <a:t>scholars</a:t>
                      </a:r>
                      <a:r>
                        <a:rPr lang="en-US"/>
                        <a:t> not)</a:t>
                      </a:r>
                      <a:endParaRPr/>
                    </a:p>
                  </a:txBody>
                  <a:tcPr marT="91425" marB="91425" marR="91425" marL="91425"/>
                </a:tc>
              </a:tr>
              <a:tr h="381000">
                <a:tc>
                  <a:txBody>
                    <a:bodyPr/>
                    <a:lstStyle/>
                    <a:p>
                      <a:pPr indent="0" lvl="0" marL="0" rtl="0" algn="ctr">
                        <a:spcBef>
                          <a:spcPts val="0"/>
                        </a:spcBef>
                        <a:spcAft>
                          <a:spcPts val="0"/>
                        </a:spcAft>
                        <a:buNone/>
                      </a:pPr>
                      <a:r>
                        <a:rPr lang="en-US"/>
                        <a:t>4th</a:t>
                      </a:r>
                      <a:endParaRPr/>
                    </a:p>
                  </a:txBody>
                  <a:tcPr marT="91425" marB="91425" marR="91425" marL="91425"/>
                </a:tc>
                <a:tc>
                  <a:txBody>
                    <a:bodyPr/>
                    <a:lstStyle/>
                    <a:p>
                      <a:pPr indent="0" lvl="0" marL="0" rtl="0" algn="ctr">
                        <a:spcBef>
                          <a:spcPts val="0"/>
                        </a:spcBef>
                        <a:spcAft>
                          <a:spcPts val="0"/>
                        </a:spcAft>
                        <a:buNone/>
                      </a:pPr>
                      <a:r>
                        <a:rPr lang="en-US"/>
                        <a:t>76.9% (31 scholars not)</a:t>
                      </a:r>
                      <a:endParaRPr/>
                    </a:p>
                  </a:txBody>
                  <a:tcPr marT="91425" marB="91425" marR="91425" marL="91425"/>
                </a:tc>
              </a:tr>
              <a:tr h="381000">
                <a:tc>
                  <a:txBody>
                    <a:bodyPr/>
                    <a:lstStyle/>
                    <a:p>
                      <a:pPr indent="0" lvl="0" marL="0" rtl="0" algn="ctr">
                        <a:spcBef>
                          <a:spcPts val="0"/>
                        </a:spcBef>
                        <a:spcAft>
                          <a:spcPts val="0"/>
                        </a:spcAft>
                        <a:buNone/>
                      </a:pPr>
                      <a:r>
                        <a:rPr lang="en-US"/>
                        <a:t>5th</a:t>
                      </a:r>
                      <a:endParaRPr/>
                    </a:p>
                  </a:txBody>
                  <a:tcPr marT="91425" marB="91425" marR="91425" marL="91425"/>
                </a:tc>
                <a:tc>
                  <a:txBody>
                    <a:bodyPr/>
                    <a:lstStyle/>
                    <a:p>
                      <a:pPr indent="0" lvl="0" marL="0" rtl="0" algn="ctr">
                        <a:spcBef>
                          <a:spcPts val="0"/>
                        </a:spcBef>
                        <a:spcAft>
                          <a:spcPts val="0"/>
                        </a:spcAft>
                        <a:buNone/>
                      </a:pPr>
                      <a:r>
                        <a:rPr lang="en-US"/>
                        <a:t>74.8% (35 scholars not)</a:t>
                      </a:r>
                      <a:endParaRPr/>
                    </a:p>
                  </a:txBody>
                  <a:tcPr marT="91425" marB="91425" marR="91425" marL="91425"/>
                </a:tc>
              </a:tr>
              <a:tr h="381000">
                <a:tc>
                  <a:txBody>
                    <a:bodyPr/>
                    <a:lstStyle/>
                    <a:p>
                      <a:pPr indent="0" lvl="0" marL="0" rtl="0" algn="ctr">
                        <a:spcBef>
                          <a:spcPts val="0"/>
                        </a:spcBef>
                        <a:spcAft>
                          <a:spcPts val="0"/>
                        </a:spcAft>
                        <a:buNone/>
                      </a:pPr>
                      <a:r>
                        <a:rPr lang="en-US"/>
                        <a:t>6th</a:t>
                      </a:r>
                      <a:endParaRPr/>
                    </a:p>
                  </a:txBody>
                  <a:tcPr marT="91425" marB="91425" marR="91425" marL="91425"/>
                </a:tc>
                <a:tc>
                  <a:txBody>
                    <a:bodyPr/>
                    <a:lstStyle/>
                    <a:p>
                      <a:pPr indent="0" lvl="0" marL="0" rtl="0" algn="ctr">
                        <a:spcBef>
                          <a:spcPts val="0"/>
                        </a:spcBef>
                        <a:spcAft>
                          <a:spcPts val="0"/>
                        </a:spcAft>
                        <a:buNone/>
                      </a:pPr>
                      <a:r>
                        <a:rPr lang="en-US"/>
                        <a:t>79.3% (21 scholars not)</a:t>
                      </a:r>
                      <a:endParaRPr/>
                    </a:p>
                  </a:txBody>
                  <a:tcPr marT="91425" marB="91425" marR="91425" marL="91425"/>
                </a:tc>
              </a:tr>
              <a:tr h="381000">
                <a:tc>
                  <a:txBody>
                    <a:bodyPr/>
                    <a:lstStyle/>
                    <a:p>
                      <a:pPr indent="0" lvl="0" marL="0" rtl="0" algn="ctr">
                        <a:spcBef>
                          <a:spcPts val="0"/>
                        </a:spcBef>
                        <a:spcAft>
                          <a:spcPts val="0"/>
                        </a:spcAft>
                        <a:buNone/>
                      </a:pPr>
                      <a:r>
                        <a:rPr lang="en-US"/>
                        <a:t>7th</a:t>
                      </a:r>
                      <a:endParaRPr/>
                    </a:p>
                  </a:txBody>
                  <a:tcPr marT="91425" marB="91425" marR="91425" marL="91425"/>
                </a:tc>
                <a:tc>
                  <a:txBody>
                    <a:bodyPr/>
                    <a:lstStyle/>
                    <a:p>
                      <a:pPr indent="0" lvl="0" marL="0" rtl="0" algn="ctr">
                        <a:spcBef>
                          <a:spcPts val="0"/>
                        </a:spcBef>
                        <a:spcAft>
                          <a:spcPts val="0"/>
                        </a:spcAft>
                        <a:buNone/>
                      </a:pPr>
                      <a:r>
                        <a:rPr lang="en-US"/>
                        <a:t>70.9% (30 scholars not)</a:t>
                      </a:r>
                      <a:endParaRPr/>
                    </a:p>
                  </a:txBody>
                  <a:tcPr marT="91425" marB="91425" marR="91425" marL="91425"/>
                </a:tc>
              </a:tr>
              <a:tr h="381000">
                <a:tc>
                  <a:txBody>
                    <a:bodyPr/>
                    <a:lstStyle/>
                    <a:p>
                      <a:pPr indent="0" lvl="0" marL="0" rtl="0" algn="ctr">
                        <a:spcBef>
                          <a:spcPts val="0"/>
                        </a:spcBef>
                        <a:spcAft>
                          <a:spcPts val="0"/>
                        </a:spcAft>
                        <a:buNone/>
                      </a:pPr>
                      <a:r>
                        <a:rPr lang="en-US"/>
                        <a:t>8th</a:t>
                      </a:r>
                      <a:endParaRPr/>
                    </a:p>
                  </a:txBody>
                  <a:tcPr marT="91425" marB="91425" marR="91425" marL="91425"/>
                </a:tc>
                <a:tc>
                  <a:txBody>
                    <a:bodyPr/>
                    <a:lstStyle/>
                    <a:p>
                      <a:pPr indent="0" lvl="0" marL="0" rtl="0" algn="ctr">
                        <a:spcBef>
                          <a:spcPts val="0"/>
                        </a:spcBef>
                        <a:spcAft>
                          <a:spcPts val="0"/>
                        </a:spcAft>
                        <a:buNone/>
                      </a:pPr>
                      <a:r>
                        <a:rPr lang="en-US"/>
                        <a:t>72.0% (32 scholars not)</a:t>
                      </a:r>
                      <a:endParaRPr/>
                    </a:p>
                  </a:txBody>
                  <a:tcPr marT="91425" marB="91425" marR="91425" marL="91425"/>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g284e008627f_0_1368"/>
          <p:cNvSpPr/>
          <p:nvPr/>
        </p:nvSpPr>
        <p:spPr>
          <a:xfrm>
            <a:off x="2800" y="0"/>
            <a:ext cx="12219600" cy="6858000"/>
          </a:xfrm>
          <a:prstGeom prst="rect">
            <a:avLst/>
          </a:prstGeom>
          <a:solidFill>
            <a:srgbClr val="1C4587"/>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309" name="Google Shape;309;g284e008627f_0_1368"/>
          <p:cNvSpPr txBox="1"/>
          <p:nvPr/>
        </p:nvSpPr>
        <p:spPr>
          <a:xfrm>
            <a:off x="549333" y="452333"/>
            <a:ext cx="10280400" cy="6215100"/>
          </a:xfrm>
          <a:prstGeom prst="rect">
            <a:avLst/>
          </a:prstGeom>
          <a:noFill/>
          <a:ln>
            <a:noFill/>
          </a:ln>
        </p:spPr>
        <p:txBody>
          <a:bodyPr anchorCtr="0" anchor="ctr" bIns="60925" lIns="121900" spcFirstLastPara="1" rIns="121900" wrap="square" tIns="60925">
            <a:noAutofit/>
          </a:bodyPr>
          <a:lstStyle/>
          <a:p>
            <a:pPr indent="0" lvl="0" marL="0" marR="0" rtl="0" algn="l">
              <a:lnSpc>
                <a:spcPct val="80000"/>
              </a:lnSpc>
              <a:spcBef>
                <a:spcPts val="0"/>
              </a:spcBef>
              <a:spcAft>
                <a:spcPts val="0"/>
              </a:spcAft>
              <a:buClr>
                <a:srgbClr val="000000"/>
              </a:buClr>
              <a:buSzPts val="10100"/>
              <a:buFont typeface="Arial"/>
              <a:buNone/>
            </a:pPr>
            <a:r>
              <a:rPr lang="en-US" sz="10100">
                <a:solidFill>
                  <a:srgbClr val="FFFFFF"/>
                </a:solidFill>
                <a:latin typeface="Lexend Black"/>
                <a:ea typeface="Lexend Black"/>
                <a:cs typeface="Lexend Black"/>
                <a:sym typeface="Lexend Black"/>
              </a:rPr>
              <a:t>Principal’s Update</a:t>
            </a:r>
            <a:endParaRPr b="0" i="1" sz="8400" u="none" cap="none" strike="noStrike">
              <a:solidFill>
                <a:srgbClr val="FFFFFF"/>
              </a:solidFill>
              <a:latin typeface="Lexend Black"/>
              <a:ea typeface="Lexend Black"/>
              <a:cs typeface="Lexend Black"/>
              <a:sym typeface="Lexend Black"/>
            </a:endParaRPr>
          </a:p>
        </p:txBody>
      </p:sp>
      <p:cxnSp>
        <p:nvCxnSpPr>
          <p:cNvPr id="310" name="Google Shape;310;g284e008627f_0_1368"/>
          <p:cNvCxnSpPr/>
          <p:nvPr/>
        </p:nvCxnSpPr>
        <p:spPr>
          <a:xfrm>
            <a:off x="5054033" y="5494967"/>
            <a:ext cx="7131900" cy="0"/>
          </a:xfrm>
          <a:prstGeom prst="straightConnector1">
            <a:avLst/>
          </a:prstGeom>
          <a:noFill/>
          <a:ln cap="flat" cmpd="sng" w="19050">
            <a:solidFill>
              <a:srgbClr val="E8B824"/>
            </a:solidFill>
            <a:prstDash val="solid"/>
            <a:round/>
            <a:headEnd len="sm" w="sm" type="none"/>
            <a:tailEnd len="sm" w="sm" type="none"/>
          </a:ln>
        </p:spPr>
      </p:cxnSp>
      <p:pic>
        <p:nvPicPr>
          <p:cNvPr id="311" name="Google Shape;311;g284e008627f_0_1368"/>
          <p:cNvPicPr preferRelativeResize="0"/>
          <p:nvPr/>
        </p:nvPicPr>
        <p:blipFill rotWithShape="1">
          <a:blip r:embed="rId3">
            <a:alphaModFix/>
          </a:blip>
          <a:srcRect b="0" l="0" r="0" t="0"/>
          <a:stretch/>
        </p:blipFill>
        <p:spPr>
          <a:xfrm>
            <a:off x="6777320" y="98200"/>
            <a:ext cx="5346447" cy="7388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APS Colors">
      <a:dk1>
        <a:srgbClr val="000000"/>
      </a:dk1>
      <a:lt1>
        <a:srgbClr val="FFFFFF"/>
      </a:lt1>
      <a:dk2>
        <a:srgbClr val="0083A9"/>
      </a:dk2>
      <a:lt2>
        <a:srgbClr val="E7E6E6"/>
      </a:lt2>
      <a:accent1>
        <a:srgbClr val="0083A9"/>
      </a:accent1>
      <a:accent2>
        <a:srgbClr val="D47B22"/>
      </a:accent2>
      <a:accent3>
        <a:srgbClr val="F3CF45"/>
      </a:accent3>
      <a:accent4>
        <a:srgbClr val="159839"/>
      </a:accent4>
      <a:accent5>
        <a:srgbClr val="595B5D"/>
      </a:accent5>
      <a:accent6>
        <a:srgbClr val="A92A91"/>
      </a:accent6>
      <a:hlink>
        <a:srgbClr val="D47B22"/>
      </a:hlink>
      <a:folHlink>
        <a:srgbClr val="F3CF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2022-08-12T14:07:56Z</dcterms:created>
  <dc:creator>Jacobi, Diane</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0x0101009B088E750FB87F439BAD6BE3B18C0B0C</vt:lpwstr>
  </property>
  <property fmtid="{D5CDD505-2E9C-101B-9397-08002B2CF9AE}" pid="3" name="MediaServiceImageTags">
    <vt:lpwstr/>
  </property>
</Properties>
</file>